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08" r:id="rId1"/>
  </p:sldMasterIdLst>
  <p:sldIdLst>
    <p:sldId id="256" r:id="rId2"/>
    <p:sldId id="272" r:id="rId3"/>
    <p:sldId id="273" r:id="rId4"/>
    <p:sldId id="274" r:id="rId5"/>
    <p:sldId id="275" r:id="rId6"/>
    <p:sldId id="297" r:id="rId7"/>
    <p:sldId id="298" r:id="rId8"/>
    <p:sldId id="299" r:id="rId9"/>
    <p:sldId id="300" r:id="rId10"/>
    <p:sldId id="301" r:id="rId11"/>
    <p:sldId id="302" r:id="rId12"/>
    <p:sldId id="303" r:id="rId13"/>
    <p:sldId id="304" r:id="rId14"/>
    <p:sldId id="305" r:id="rId15"/>
    <p:sldId id="307" r:id="rId16"/>
    <p:sldId id="308" r:id="rId17"/>
    <p:sldId id="309" r:id="rId18"/>
    <p:sldId id="310" r:id="rId19"/>
    <p:sldId id="311" r:id="rId20"/>
    <p:sldId id="313" r:id="rId21"/>
    <p:sldId id="314" r:id="rId22"/>
    <p:sldId id="315" r:id="rId23"/>
    <p:sldId id="316" r:id="rId24"/>
    <p:sldId id="317" r:id="rId25"/>
    <p:sldId id="318" r:id="rId26"/>
    <p:sldId id="319" r:id="rId27"/>
    <p:sldId id="312" r:id="rId28"/>
    <p:sldId id="276" r:id="rId29"/>
    <p:sldId id="277" r:id="rId30"/>
    <p:sldId id="264" r:id="rId31"/>
    <p:sldId id="286" r:id="rId32"/>
    <p:sldId id="278" r:id="rId33"/>
    <p:sldId id="279" r:id="rId34"/>
    <p:sldId id="282" r:id="rId35"/>
    <p:sldId id="280" r:id="rId36"/>
    <p:sldId id="281" r:id="rId37"/>
    <p:sldId id="283" r:id="rId38"/>
    <p:sldId id="296" r:id="rId39"/>
    <p:sldId id="287" r:id="rId40"/>
    <p:sldId id="288" r:id="rId41"/>
    <p:sldId id="289" r:id="rId42"/>
    <p:sldId id="290" r:id="rId43"/>
    <p:sldId id="291" r:id="rId44"/>
    <p:sldId id="292" r:id="rId45"/>
    <p:sldId id="293" r:id="rId46"/>
    <p:sldId id="294" r:id="rId47"/>
    <p:sldId id="295" r:id="rId4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9" d="100"/>
          <a:sy n="69" d="100"/>
        </p:scale>
        <p:origin x="84" y="1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theme" Target="theme/theme1.xml"/></Relationships>
</file>

<file path=ppt/diagrams/_rels/data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4" Type="http://schemas.openxmlformats.org/officeDocument/2006/relationships/image" Target="../media/image7.svg"/></Relationships>
</file>

<file path=ppt/diagrams/_rels/data6.xml.rels><?xml version="1.0" encoding="UTF-8" standalone="yes"?>
<Relationships xmlns="http://schemas.openxmlformats.org/package/2006/relationships"><Relationship Id="rId2" Type="http://schemas.openxmlformats.org/officeDocument/2006/relationships/image" Target="../media/image9.svg"/><Relationship Id="rId1" Type="http://schemas.openxmlformats.org/officeDocument/2006/relationships/image" Target="../media/image8.png"/></Relationships>
</file>

<file path=ppt/diagrams/_rels/drawing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4" Type="http://schemas.openxmlformats.org/officeDocument/2006/relationships/image" Target="../media/image7.svg"/></Relationships>
</file>

<file path=ppt/diagrams/_rels/drawing6.xml.rels><?xml version="1.0" encoding="UTF-8" standalone="yes"?>
<Relationships xmlns="http://schemas.openxmlformats.org/package/2006/relationships"><Relationship Id="rId2" Type="http://schemas.openxmlformats.org/officeDocument/2006/relationships/image" Target="../media/image9.svg"/><Relationship Id="rId1" Type="http://schemas.openxmlformats.org/officeDocument/2006/relationships/image" Target="../media/image8.pn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icontext_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a:schemeClr val="accent2"/>
      <a:schemeClr val="accent3"/>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18/5/colors/Iconchunking_neutralbg_accent4_2">
  <dgm:title val=""/>
  <dgm:desc val=""/>
  <dgm:catLst>
    <dgm:cat type="accent4" pri="14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a:alpha val="0"/>
      </a:schemeClr>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C8480DF-5F47-4BE6-915E-EDB2931D21F5}" type="doc">
      <dgm:prSet loTypeId="urn:microsoft.com/office/officeart/2008/layout/AlternatingHexagons" loCatId="list" qsTypeId="urn:microsoft.com/office/officeart/2005/8/quickstyle/simple4" qsCatId="simple" csTypeId="urn:microsoft.com/office/officeart/2005/8/colors/colorful5" csCatId="colorful"/>
      <dgm:spPr/>
      <dgm:t>
        <a:bodyPr/>
        <a:lstStyle/>
        <a:p>
          <a:endParaRPr lang="en-US"/>
        </a:p>
      </dgm:t>
    </dgm:pt>
    <dgm:pt modelId="{C08D4B07-6F6E-44B3-9CB9-549DF17F139D}">
      <dgm:prSet/>
      <dgm:spPr/>
      <dgm:t>
        <a:bodyPr/>
        <a:lstStyle/>
        <a:p>
          <a:r>
            <a:rPr lang="en-US"/>
            <a:t>Sender- </a:t>
          </a:r>
        </a:p>
      </dgm:t>
    </dgm:pt>
    <dgm:pt modelId="{05A7EF74-A276-4F45-9F67-96CB403F70E7}" type="parTrans" cxnId="{B04BDD4E-8F5C-4159-B807-4605E7FF9AC4}">
      <dgm:prSet/>
      <dgm:spPr/>
      <dgm:t>
        <a:bodyPr/>
        <a:lstStyle/>
        <a:p>
          <a:endParaRPr lang="en-US"/>
        </a:p>
      </dgm:t>
    </dgm:pt>
    <dgm:pt modelId="{4CB1735A-A514-4FD4-8316-0354A6058EB5}" type="sibTrans" cxnId="{B04BDD4E-8F5C-4159-B807-4605E7FF9AC4}">
      <dgm:prSet/>
      <dgm:spPr/>
      <dgm:t>
        <a:bodyPr/>
        <a:lstStyle/>
        <a:p>
          <a:endParaRPr lang="en-US"/>
        </a:p>
      </dgm:t>
    </dgm:pt>
    <dgm:pt modelId="{B2B74633-A02E-4824-B5C0-78A2982678E5}">
      <dgm:prSet/>
      <dgm:spPr/>
      <dgm:t>
        <a:bodyPr/>
        <a:lstStyle/>
        <a:p>
          <a:r>
            <a:rPr lang="en-US"/>
            <a:t>Message-</a:t>
          </a:r>
        </a:p>
      </dgm:t>
    </dgm:pt>
    <dgm:pt modelId="{8C5068A4-034E-450A-B4BF-4EB34812C8CD}" type="parTrans" cxnId="{B5E09AD7-9512-4205-A5B3-50F16C97A571}">
      <dgm:prSet/>
      <dgm:spPr/>
      <dgm:t>
        <a:bodyPr/>
        <a:lstStyle/>
        <a:p>
          <a:endParaRPr lang="en-US"/>
        </a:p>
      </dgm:t>
    </dgm:pt>
    <dgm:pt modelId="{CDE3DECC-121A-4601-95F0-52C74C376508}" type="sibTrans" cxnId="{B5E09AD7-9512-4205-A5B3-50F16C97A571}">
      <dgm:prSet/>
      <dgm:spPr/>
      <dgm:t>
        <a:bodyPr/>
        <a:lstStyle/>
        <a:p>
          <a:endParaRPr lang="en-US"/>
        </a:p>
      </dgm:t>
    </dgm:pt>
    <dgm:pt modelId="{B0ED1A72-3934-4436-BC41-5CA53096652D}">
      <dgm:prSet/>
      <dgm:spPr/>
      <dgm:t>
        <a:bodyPr/>
        <a:lstStyle/>
        <a:p>
          <a:r>
            <a:rPr lang="en-US"/>
            <a:t>Feedback-</a:t>
          </a:r>
        </a:p>
      </dgm:t>
    </dgm:pt>
    <dgm:pt modelId="{1CC8094C-B682-45AA-8CFB-F2994B489EB1}" type="parTrans" cxnId="{E9E2E1CE-F229-4127-BB91-0D7D6D650A94}">
      <dgm:prSet/>
      <dgm:spPr/>
      <dgm:t>
        <a:bodyPr/>
        <a:lstStyle/>
        <a:p>
          <a:endParaRPr lang="en-US"/>
        </a:p>
      </dgm:t>
    </dgm:pt>
    <dgm:pt modelId="{33240585-7EC0-4A2A-8A23-4374E7E9689C}" type="sibTrans" cxnId="{E9E2E1CE-F229-4127-BB91-0D7D6D650A94}">
      <dgm:prSet/>
      <dgm:spPr/>
      <dgm:t>
        <a:bodyPr/>
        <a:lstStyle/>
        <a:p>
          <a:endParaRPr lang="en-US"/>
        </a:p>
      </dgm:t>
    </dgm:pt>
    <dgm:pt modelId="{9715D9F8-DB21-4A4E-8EBB-714B4166FA06}">
      <dgm:prSet/>
      <dgm:spPr/>
      <dgm:t>
        <a:bodyPr/>
        <a:lstStyle/>
        <a:p>
          <a:r>
            <a:rPr lang="en-US"/>
            <a:t>Receiver-</a:t>
          </a:r>
        </a:p>
      </dgm:t>
    </dgm:pt>
    <dgm:pt modelId="{91822C49-62F8-4EC0-A88A-50696A21791B}" type="parTrans" cxnId="{26A06D6B-BCF0-44EA-8B95-79B4DD8DCC16}">
      <dgm:prSet/>
      <dgm:spPr/>
      <dgm:t>
        <a:bodyPr/>
        <a:lstStyle/>
        <a:p>
          <a:endParaRPr lang="en-US"/>
        </a:p>
      </dgm:t>
    </dgm:pt>
    <dgm:pt modelId="{9327D898-4F77-4C82-9718-19CCECC022CE}" type="sibTrans" cxnId="{26A06D6B-BCF0-44EA-8B95-79B4DD8DCC16}">
      <dgm:prSet/>
      <dgm:spPr/>
      <dgm:t>
        <a:bodyPr/>
        <a:lstStyle/>
        <a:p>
          <a:endParaRPr lang="en-US"/>
        </a:p>
      </dgm:t>
    </dgm:pt>
    <dgm:pt modelId="{0FFB22E0-8D21-457E-A081-EBD7D0FDA10D}" type="pres">
      <dgm:prSet presAssocID="{CC8480DF-5F47-4BE6-915E-EDB2931D21F5}" presName="Name0" presStyleCnt="0">
        <dgm:presLayoutVars>
          <dgm:chMax/>
          <dgm:chPref/>
          <dgm:dir/>
          <dgm:animLvl val="lvl"/>
        </dgm:presLayoutVars>
      </dgm:prSet>
      <dgm:spPr/>
    </dgm:pt>
    <dgm:pt modelId="{1BA1EF4C-5318-4D90-AFD5-84130AF19494}" type="pres">
      <dgm:prSet presAssocID="{C08D4B07-6F6E-44B3-9CB9-549DF17F139D}" presName="composite" presStyleCnt="0"/>
      <dgm:spPr/>
    </dgm:pt>
    <dgm:pt modelId="{9C5DD61D-9C32-4DCC-B3D8-3C1B26CB1557}" type="pres">
      <dgm:prSet presAssocID="{C08D4B07-6F6E-44B3-9CB9-549DF17F139D}" presName="Parent1" presStyleLbl="node1" presStyleIdx="0" presStyleCnt="8">
        <dgm:presLayoutVars>
          <dgm:chMax val="1"/>
          <dgm:chPref val="1"/>
          <dgm:bulletEnabled val="1"/>
        </dgm:presLayoutVars>
      </dgm:prSet>
      <dgm:spPr/>
    </dgm:pt>
    <dgm:pt modelId="{4E5F04CD-321F-4BAB-839D-2948B3993C2E}" type="pres">
      <dgm:prSet presAssocID="{C08D4B07-6F6E-44B3-9CB9-549DF17F139D}" presName="Childtext1" presStyleLbl="revTx" presStyleIdx="0" presStyleCnt="4">
        <dgm:presLayoutVars>
          <dgm:chMax val="0"/>
          <dgm:chPref val="0"/>
          <dgm:bulletEnabled val="1"/>
        </dgm:presLayoutVars>
      </dgm:prSet>
      <dgm:spPr/>
    </dgm:pt>
    <dgm:pt modelId="{9DF4FB27-05B1-419D-B765-5D90476BE06D}" type="pres">
      <dgm:prSet presAssocID="{C08D4B07-6F6E-44B3-9CB9-549DF17F139D}" presName="BalanceSpacing" presStyleCnt="0"/>
      <dgm:spPr/>
    </dgm:pt>
    <dgm:pt modelId="{58E2549F-D867-4E89-9E3D-186E61921C32}" type="pres">
      <dgm:prSet presAssocID="{C08D4B07-6F6E-44B3-9CB9-549DF17F139D}" presName="BalanceSpacing1" presStyleCnt="0"/>
      <dgm:spPr/>
    </dgm:pt>
    <dgm:pt modelId="{2E833216-0D58-420B-9A87-D71A7E7EA732}" type="pres">
      <dgm:prSet presAssocID="{4CB1735A-A514-4FD4-8316-0354A6058EB5}" presName="Accent1Text" presStyleLbl="node1" presStyleIdx="1" presStyleCnt="8"/>
      <dgm:spPr/>
    </dgm:pt>
    <dgm:pt modelId="{D348CFAA-BA7B-417C-96BE-7C5BDD86D175}" type="pres">
      <dgm:prSet presAssocID="{4CB1735A-A514-4FD4-8316-0354A6058EB5}" presName="spaceBetweenRectangles" presStyleCnt="0"/>
      <dgm:spPr/>
    </dgm:pt>
    <dgm:pt modelId="{CF2BF41F-D6B1-406A-8FDF-D21FDFABD2D3}" type="pres">
      <dgm:prSet presAssocID="{B2B74633-A02E-4824-B5C0-78A2982678E5}" presName="composite" presStyleCnt="0"/>
      <dgm:spPr/>
    </dgm:pt>
    <dgm:pt modelId="{0E011B35-F7EC-46F6-BBAF-EACA2531CE95}" type="pres">
      <dgm:prSet presAssocID="{B2B74633-A02E-4824-B5C0-78A2982678E5}" presName="Parent1" presStyleLbl="node1" presStyleIdx="2" presStyleCnt="8">
        <dgm:presLayoutVars>
          <dgm:chMax val="1"/>
          <dgm:chPref val="1"/>
          <dgm:bulletEnabled val="1"/>
        </dgm:presLayoutVars>
      </dgm:prSet>
      <dgm:spPr/>
    </dgm:pt>
    <dgm:pt modelId="{DB95F13D-67F9-466E-A0A0-CA9BB43B603C}" type="pres">
      <dgm:prSet presAssocID="{B2B74633-A02E-4824-B5C0-78A2982678E5}" presName="Childtext1" presStyleLbl="revTx" presStyleIdx="1" presStyleCnt="4">
        <dgm:presLayoutVars>
          <dgm:chMax val="0"/>
          <dgm:chPref val="0"/>
          <dgm:bulletEnabled val="1"/>
        </dgm:presLayoutVars>
      </dgm:prSet>
      <dgm:spPr/>
    </dgm:pt>
    <dgm:pt modelId="{A4ECA8ED-B534-42BC-8E6C-D49D5F0546B5}" type="pres">
      <dgm:prSet presAssocID="{B2B74633-A02E-4824-B5C0-78A2982678E5}" presName="BalanceSpacing" presStyleCnt="0"/>
      <dgm:spPr/>
    </dgm:pt>
    <dgm:pt modelId="{F260A036-9E2A-4134-B787-A78E7C677B8F}" type="pres">
      <dgm:prSet presAssocID="{B2B74633-A02E-4824-B5C0-78A2982678E5}" presName="BalanceSpacing1" presStyleCnt="0"/>
      <dgm:spPr/>
    </dgm:pt>
    <dgm:pt modelId="{E81ADEAF-3D54-4BD9-8CF1-25D1A9C8B9FB}" type="pres">
      <dgm:prSet presAssocID="{CDE3DECC-121A-4601-95F0-52C74C376508}" presName="Accent1Text" presStyleLbl="node1" presStyleIdx="3" presStyleCnt="8"/>
      <dgm:spPr/>
    </dgm:pt>
    <dgm:pt modelId="{5244CD64-7590-459B-B6D9-7D592EBBDE08}" type="pres">
      <dgm:prSet presAssocID="{CDE3DECC-121A-4601-95F0-52C74C376508}" presName="spaceBetweenRectangles" presStyleCnt="0"/>
      <dgm:spPr/>
    </dgm:pt>
    <dgm:pt modelId="{8BFE0812-A839-45B8-ADBC-2F2031AD8403}" type="pres">
      <dgm:prSet presAssocID="{B0ED1A72-3934-4436-BC41-5CA53096652D}" presName="composite" presStyleCnt="0"/>
      <dgm:spPr/>
    </dgm:pt>
    <dgm:pt modelId="{E4A49801-C0FB-4704-A0C6-AF9CFC1C238E}" type="pres">
      <dgm:prSet presAssocID="{B0ED1A72-3934-4436-BC41-5CA53096652D}" presName="Parent1" presStyleLbl="node1" presStyleIdx="4" presStyleCnt="8">
        <dgm:presLayoutVars>
          <dgm:chMax val="1"/>
          <dgm:chPref val="1"/>
          <dgm:bulletEnabled val="1"/>
        </dgm:presLayoutVars>
      </dgm:prSet>
      <dgm:spPr/>
    </dgm:pt>
    <dgm:pt modelId="{FC237BF5-D956-4FE7-800E-5BEEEDE0BCDF}" type="pres">
      <dgm:prSet presAssocID="{B0ED1A72-3934-4436-BC41-5CA53096652D}" presName="Childtext1" presStyleLbl="revTx" presStyleIdx="2" presStyleCnt="4">
        <dgm:presLayoutVars>
          <dgm:chMax val="0"/>
          <dgm:chPref val="0"/>
          <dgm:bulletEnabled val="1"/>
        </dgm:presLayoutVars>
      </dgm:prSet>
      <dgm:spPr/>
    </dgm:pt>
    <dgm:pt modelId="{B3FF6064-95D8-48E9-A87D-A52EBCE40204}" type="pres">
      <dgm:prSet presAssocID="{B0ED1A72-3934-4436-BC41-5CA53096652D}" presName="BalanceSpacing" presStyleCnt="0"/>
      <dgm:spPr/>
    </dgm:pt>
    <dgm:pt modelId="{06988C9F-3E19-4B2E-90C6-956A769685C8}" type="pres">
      <dgm:prSet presAssocID="{B0ED1A72-3934-4436-BC41-5CA53096652D}" presName="BalanceSpacing1" presStyleCnt="0"/>
      <dgm:spPr/>
    </dgm:pt>
    <dgm:pt modelId="{5E14BBAA-D246-4B06-A1C5-AE44765EE833}" type="pres">
      <dgm:prSet presAssocID="{33240585-7EC0-4A2A-8A23-4374E7E9689C}" presName="Accent1Text" presStyleLbl="node1" presStyleIdx="5" presStyleCnt="8"/>
      <dgm:spPr/>
    </dgm:pt>
    <dgm:pt modelId="{0E0A5AFA-CD42-4A2C-B1B0-33A9F2118E2A}" type="pres">
      <dgm:prSet presAssocID="{33240585-7EC0-4A2A-8A23-4374E7E9689C}" presName="spaceBetweenRectangles" presStyleCnt="0"/>
      <dgm:spPr/>
    </dgm:pt>
    <dgm:pt modelId="{AEDBC148-2287-48A2-9388-DDF3BFAD7D4A}" type="pres">
      <dgm:prSet presAssocID="{9715D9F8-DB21-4A4E-8EBB-714B4166FA06}" presName="composite" presStyleCnt="0"/>
      <dgm:spPr/>
    </dgm:pt>
    <dgm:pt modelId="{8B88A419-BD88-40A7-9ADB-860404C988FB}" type="pres">
      <dgm:prSet presAssocID="{9715D9F8-DB21-4A4E-8EBB-714B4166FA06}" presName="Parent1" presStyleLbl="node1" presStyleIdx="6" presStyleCnt="8">
        <dgm:presLayoutVars>
          <dgm:chMax val="1"/>
          <dgm:chPref val="1"/>
          <dgm:bulletEnabled val="1"/>
        </dgm:presLayoutVars>
      </dgm:prSet>
      <dgm:spPr/>
    </dgm:pt>
    <dgm:pt modelId="{1B8A42A6-7EC5-4CC7-8D79-0051AEC6ED49}" type="pres">
      <dgm:prSet presAssocID="{9715D9F8-DB21-4A4E-8EBB-714B4166FA06}" presName="Childtext1" presStyleLbl="revTx" presStyleIdx="3" presStyleCnt="4">
        <dgm:presLayoutVars>
          <dgm:chMax val="0"/>
          <dgm:chPref val="0"/>
          <dgm:bulletEnabled val="1"/>
        </dgm:presLayoutVars>
      </dgm:prSet>
      <dgm:spPr/>
    </dgm:pt>
    <dgm:pt modelId="{244EF229-69F1-42D2-BF87-125915B66E78}" type="pres">
      <dgm:prSet presAssocID="{9715D9F8-DB21-4A4E-8EBB-714B4166FA06}" presName="BalanceSpacing" presStyleCnt="0"/>
      <dgm:spPr/>
    </dgm:pt>
    <dgm:pt modelId="{CA8FA5E2-BC0E-45ED-8B2A-75CC3DF5285D}" type="pres">
      <dgm:prSet presAssocID="{9715D9F8-DB21-4A4E-8EBB-714B4166FA06}" presName="BalanceSpacing1" presStyleCnt="0"/>
      <dgm:spPr/>
    </dgm:pt>
    <dgm:pt modelId="{93E09203-696A-4488-927A-0BD1E032FD4B}" type="pres">
      <dgm:prSet presAssocID="{9327D898-4F77-4C82-9718-19CCECC022CE}" presName="Accent1Text" presStyleLbl="node1" presStyleIdx="7" presStyleCnt="8"/>
      <dgm:spPr/>
    </dgm:pt>
  </dgm:ptLst>
  <dgm:cxnLst>
    <dgm:cxn modelId="{26A06D6B-BCF0-44EA-8B95-79B4DD8DCC16}" srcId="{CC8480DF-5F47-4BE6-915E-EDB2931D21F5}" destId="{9715D9F8-DB21-4A4E-8EBB-714B4166FA06}" srcOrd="3" destOrd="0" parTransId="{91822C49-62F8-4EC0-A88A-50696A21791B}" sibTransId="{9327D898-4F77-4C82-9718-19CCECC022CE}"/>
    <dgm:cxn modelId="{3F32716D-F0E7-4F60-861A-687D6A94B4BD}" type="presOf" srcId="{CDE3DECC-121A-4601-95F0-52C74C376508}" destId="{E81ADEAF-3D54-4BD9-8CF1-25D1A9C8B9FB}" srcOrd="0" destOrd="0" presId="urn:microsoft.com/office/officeart/2008/layout/AlternatingHexagons"/>
    <dgm:cxn modelId="{46E7586D-61E0-4B24-BAFA-E7F3E71C3820}" type="presOf" srcId="{4CB1735A-A514-4FD4-8316-0354A6058EB5}" destId="{2E833216-0D58-420B-9A87-D71A7E7EA732}" srcOrd="0" destOrd="0" presId="urn:microsoft.com/office/officeart/2008/layout/AlternatingHexagons"/>
    <dgm:cxn modelId="{0515F26D-1300-4C0A-BF83-01EB7EC3526C}" type="presOf" srcId="{B2B74633-A02E-4824-B5C0-78A2982678E5}" destId="{0E011B35-F7EC-46F6-BBAF-EACA2531CE95}" srcOrd="0" destOrd="0" presId="urn:microsoft.com/office/officeart/2008/layout/AlternatingHexagons"/>
    <dgm:cxn modelId="{C3D3436E-C91D-40A6-9490-A405570EFFDC}" type="presOf" srcId="{9715D9F8-DB21-4A4E-8EBB-714B4166FA06}" destId="{8B88A419-BD88-40A7-9ADB-860404C988FB}" srcOrd="0" destOrd="0" presId="urn:microsoft.com/office/officeart/2008/layout/AlternatingHexagons"/>
    <dgm:cxn modelId="{B04BDD4E-8F5C-4159-B807-4605E7FF9AC4}" srcId="{CC8480DF-5F47-4BE6-915E-EDB2931D21F5}" destId="{C08D4B07-6F6E-44B3-9CB9-549DF17F139D}" srcOrd="0" destOrd="0" parTransId="{05A7EF74-A276-4F45-9F67-96CB403F70E7}" sibTransId="{4CB1735A-A514-4FD4-8316-0354A6058EB5}"/>
    <dgm:cxn modelId="{04A11155-DE90-4F13-A313-47E3E40141DB}" type="presOf" srcId="{CC8480DF-5F47-4BE6-915E-EDB2931D21F5}" destId="{0FFB22E0-8D21-457E-A081-EBD7D0FDA10D}" srcOrd="0" destOrd="0" presId="urn:microsoft.com/office/officeart/2008/layout/AlternatingHexagons"/>
    <dgm:cxn modelId="{FC5FC07F-9A08-40CB-BE96-76BDB85A6D7B}" type="presOf" srcId="{33240585-7EC0-4A2A-8A23-4374E7E9689C}" destId="{5E14BBAA-D246-4B06-A1C5-AE44765EE833}" srcOrd="0" destOrd="0" presId="urn:microsoft.com/office/officeart/2008/layout/AlternatingHexagons"/>
    <dgm:cxn modelId="{EA58838B-E410-41C9-8633-49CF04E30BA1}" type="presOf" srcId="{C08D4B07-6F6E-44B3-9CB9-549DF17F139D}" destId="{9C5DD61D-9C32-4DCC-B3D8-3C1B26CB1557}" srcOrd="0" destOrd="0" presId="urn:microsoft.com/office/officeart/2008/layout/AlternatingHexagons"/>
    <dgm:cxn modelId="{4BCA4F9A-3E9A-491E-819C-69A15A958320}" type="presOf" srcId="{B0ED1A72-3934-4436-BC41-5CA53096652D}" destId="{E4A49801-C0FB-4704-A0C6-AF9CFC1C238E}" srcOrd="0" destOrd="0" presId="urn:microsoft.com/office/officeart/2008/layout/AlternatingHexagons"/>
    <dgm:cxn modelId="{E9E2E1CE-F229-4127-BB91-0D7D6D650A94}" srcId="{CC8480DF-5F47-4BE6-915E-EDB2931D21F5}" destId="{B0ED1A72-3934-4436-BC41-5CA53096652D}" srcOrd="2" destOrd="0" parTransId="{1CC8094C-B682-45AA-8CFB-F2994B489EB1}" sibTransId="{33240585-7EC0-4A2A-8A23-4374E7E9689C}"/>
    <dgm:cxn modelId="{B5E09AD7-9512-4205-A5B3-50F16C97A571}" srcId="{CC8480DF-5F47-4BE6-915E-EDB2931D21F5}" destId="{B2B74633-A02E-4824-B5C0-78A2982678E5}" srcOrd="1" destOrd="0" parTransId="{8C5068A4-034E-450A-B4BF-4EB34812C8CD}" sibTransId="{CDE3DECC-121A-4601-95F0-52C74C376508}"/>
    <dgm:cxn modelId="{E69902E5-53FF-4E1B-9642-D05F89EDFFE6}" type="presOf" srcId="{9327D898-4F77-4C82-9718-19CCECC022CE}" destId="{93E09203-696A-4488-927A-0BD1E032FD4B}" srcOrd="0" destOrd="0" presId="urn:microsoft.com/office/officeart/2008/layout/AlternatingHexagons"/>
    <dgm:cxn modelId="{D2131F32-B155-4FE9-AD64-C18744BE8BE8}" type="presParOf" srcId="{0FFB22E0-8D21-457E-A081-EBD7D0FDA10D}" destId="{1BA1EF4C-5318-4D90-AFD5-84130AF19494}" srcOrd="0" destOrd="0" presId="urn:microsoft.com/office/officeart/2008/layout/AlternatingHexagons"/>
    <dgm:cxn modelId="{6C309AEC-8D55-40FC-9EBF-66BFCC2B98BB}" type="presParOf" srcId="{1BA1EF4C-5318-4D90-AFD5-84130AF19494}" destId="{9C5DD61D-9C32-4DCC-B3D8-3C1B26CB1557}" srcOrd="0" destOrd="0" presId="urn:microsoft.com/office/officeart/2008/layout/AlternatingHexagons"/>
    <dgm:cxn modelId="{92402673-86B0-42D8-98B1-9E4AE5EFD21D}" type="presParOf" srcId="{1BA1EF4C-5318-4D90-AFD5-84130AF19494}" destId="{4E5F04CD-321F-4BAB-839D-2948B3993C2E}" srcOrd="1" destOrd="0" presId="urn:microsoft.com/office/officeart/2008/layout/AlternatingHexagons"/>
    <dgm:cxn modelId="{B0A0934F-9468-4DE2-A9D8-43FB876B8E48}" type="presParOf" srcId="{1BA1EF4C-5318-4D90-AFD5-84130AF19494}" destId="{9DF4FB27-05B1-419D-B765-5D90476BE06D}" srcOrd="2" destOrd="0" presId="urn:microsoft.com/office/officeart/2008/layout/AlternatingHexagons"/>
    <dgm:cxn modelId="{C3274E90-8324-48BB-97B1-6084AC43DDCE}" type="presParOf" srcId="{1BA1EF4C-5318-4D90-AFD5-84130AF19494}" destId="{58E2549F-D867-4E89-9E3D-186E61921C32}" srcOrd="3" destOrd="0" presId="urn:microsoft.com/office/officeart/2008/layout/AlternatingHexagons"/>
    <dgm:cxn modelId="{E28F58A0-0719-49E2-B3FE-017DF8E147E0}" type="presParOf" srcId="{1BA1EF4C-5318-4D90-AFD5-84130AF19494}" destId="{2E833216-0D58-420B-9A87-D71A7E7EA732}" srcOrd="4" destOrd="0" presId="urn:microsoft.com/office/officeart/2008/layout/AlternatingHexagons"/>
    <dgm:cxn modelId="{A9F049DA-0D5C-4F2C-A178-90AFA6A71941}" type="presParOf" srcId="{0FFB22E0-8D21-457E-A081-EBD7D0FDA10D}" destId="{D348CFAA-BA7B-417C-96BE-7C5BDD86D175}" srcOrd="1" destOrd="0" presId="urn:microsoft.com/office/officeart/2008/layout/AlternatingHexagons"/>
    <dgm:cxn modelId="{DEC2DBBF-C1CD-426D-ABA1-7B68E8C07E39}" type="presParOf" srcId="{0FFB22E0-8D21-457E-A081-EBD7D0FDA10D}" destId="{CF2BF41F-D6B1-406A-8FDF-D21FDFABD2D3}" srcOrd="2" destOrd="0" presId="urn:microsoft.com/office/officeart/2008/layout/AlternatingHexagons"/>
    <dgm:cxn modelId="{7E3CFB09-04CC-43BA-B304-ADF95DECCA8D}" type="presParOf" srcId="{CF2BF41F-D6B1-406A-8FDF-D21FDFABD2D3}" destId="{0E011B35-F7EC-46F6-BBAF-EACA2531CE95}" srcOrd="0" destOrd="0" presId="urn:microsoft.com/office/officeart/2008/layout/AlternatingHexagons"/>
    <dgm:cxn modelId="{B3DB6BF9-25D0-4378-B840-A59FC7322053}" type="presParOf" srcId="{CF2BF41F-D6B1-406A-8FDF-D21FDFABD2D3}" destId="{DB95F13D-67F9-466E-A0A0-CA9BB43B603C}" srcOrd="1" destOrd="0" presId="urn:microsoft.com/office/officeart/2008/layout/AlternatingHexagons"/>
    <dgm:cxn modelId="{320B05CD-0F4F-4643-AB80-D0E48E91C142}" type="presParOf" srcId="{CF2BF41F-D6B1-406A-8FDF-D21FDFABD2D3}" destId="{A4ECA8ED-B534-42BC-8E6C-D49D5F0546B5}" srcOrd="2" destOrd="0" presId="urn:microsoft.com/office/officeart/2008/layout/AlternatingHexagons"/>
    <dgm:cxn modelId="{A8E1679E-C32A-4211-B50B-603E20DB32A2}" type="presParOf" srcId="{CF2BF41F-D6B1-406A-8FDF-D21FDFABD2D3}" destId="{F260A036-9E2A-4134-B787-A78E7C677B8F}" srcOrd="3" destOrd="0" presId="urn:microsoft.com/office/officeart/2008/layout/AlternatingHexagons"/>
    <dgm:cxn modelId="{94024146-65C9-4A7F-97B9-6534297D6C5E}" type="presParOf" srcId="{CF2BF41F-D6B1-406A-8FDF-D21FDFABD2D3}" destId="{E81ADEAF-3D54-4BD9-8CF1-25D1A9C8B9FB}" srcOrd="4" destOrd="0" presId="urn:microsoft.com/office/officeart/2008/layout/AlternatingHexagons"/>
    <dgm:cxn modelId="{E5BFC558-82DE-491C-B99C-FA2AFA38C39A}" type="presParOf" srcId="{0FFB22E0-8D21-457E-A081-EBD7D0FDA10D}" destId="{5244CD64-7590-459B-B6D9-7D592EBBDE08}" srcOrd="3" destOrd="0" presId="urn:microsoft.com/office/officeart/2008/layout/AlternatingHexagons"/>
    <dgm:cxn modelId="{764579FA-A1ED-4F8C-8996-4BDDA3B7AED1}" type="presParOf" srcId="{0FFB22E0-8D21-457E-A081-EBD7D0FDA10D}" destId="{8BFE0812-A839-45B8-ADBC-2F2031AD8403}" srcOrd="4" destOrd="0" presId="urn:microsoft.com/office/officeart/2008/layout/AlternatingHexagons"/>
    <dgm:cxn modelId="{2238B06D-D0AA-499D-BC43-E9889ABDEAB4}" type="presParOf" srcId="{8BFE0812-A839-45B8-ADBC-2F2031AD8403}" destId="{E4A49801-C0FB-4704-A0C6-AF9CFC1C238E}" srcOrd="0" destOrd="0" presId="urn:microsoft.com/office/officeart/2008/layout/AlternatingHexagons"/>
    <dgm:cxn modelId="{A1DCCFB5-7669-4C8C-831D-3284897FB20F}" type="presParOf" srcId="{8BFE0812-A839-45B8-ADBC-2F2031AD8403}" destId="{FC237BF5-D956-4FE7-800E-5BEEEDE0BCDF}" srcOrd="1" destOrd="0" presId="urn:microsoft.com/office/officeart/2008/layout/AlternatingHexagons"/>
    <dgm:cxn modelId="{C300F3CA-65CB-4429-8B9C-3B9A3CABC7C3}" type="presParOf" srcId="{8BFE0812-A839-45B8-ADBC-2F2031AD8403}" destId="{B3FF6064-95D8-48E9-A87D-A52EBCE40204}" srcOrd="2" destOrd="0" presId="urn:microsoft.com/office/officeart/2008/layout/AlternatingHexagons"/>
    <dgm:cxn modelId="{F10119D3-0EEE-4468-B23E-5DDBB581859E}" type="presParOf" srcId="{8BFE0812-A839-45B8-ADBC-2F2031AD8403}" destId="{06988C9F-3E19-4B2E-90C6-956A769685C8}" srcOrd="3" destOrd="0" presId="urn:microsoft.com/office/officeart/2008/layout/AlternatingHexagons"/>
    <dgm:cxn modelId="{C4799E06-139C-445D-9A93-7295711FC928}" type="presParOf" srcId="{8BFE0812-A839-45B8-ADBC-2F2031AD8403}" destId="{5E14BBAA-D246-4B06-A1C5-AE44765EE833}" srcOrd="4" destOrd="0" presId="urn:microsoft.com/office/officeart/2008/layout/AlternatingHexagons"/>
    <dgm:cxn modelId="{06005FD0-7ABD-4521-BEE0-F72A99E253C5}" type="presParOf" srcId="{0FFB22E0-8D21-457E-A081-EBD7D0FDA10D}" destId="{0E0A5AFA-CD42-4A2C-B1B0-33A9F2118E2A}" srcOrd="5" destOrd="0" presId="urn:microsoft.com/office/officeart/2008/layout/AlternatingHexagons"/>
    <dgm:cxn modelId="{F4A2E237-3E2E-4D90-9A4D-ECEAF2BB0101}" type="presParOf" srcId="{0FFB22E0-8D21-457E-A081-EBD7D0FDA10D}" destId="{AEDBC148-2287-48A2-9388-DDF3BFAD7D4A}" srcOrd="6" destOrd="0" presId="urn:microsoft.com/office/officeart/2008/layout/AlternatingHexagons"/>
    <dgm:cxn modelId="{98985B1C-0757-40F1-B919-1C60A9CCC217}" type="presParOf" srcId="{AEDBC148-2287-48A2-9388-DDF3BFAD7D4A}" destId="{8B88A419-BD88-40A7-9ADB-860404C988FB}" srcOrd="0" destOrd="0" presId="urn:microsoft.com/office/officeart/2008/layout/AlternatingHexagons"/>
    <dgm:cxn modelId="{7E1E1BF0-7965-4D88-BC7F-6FEDAB1E790E}" type="presParOf" srcId="{AEDBC148-2287-48A2-9388-DDF3BFAD7D4A}" destId="{1B8A42A6-7EC5-4CC7-8D79-0051AEC6ED49}" srcOrd="1" destOrd="0" presId="urn:microsoft.com/office/officeart/2008/layout/AlternatingHexagons"/>
    <dgm:cxn modelId="{D17BF142-5A36-4BFD-A8A0-574C0D32683B}" type="presParOf" srcId="{AEDBC148-2287-48A2-9388-DDF3BFAD7D4A}" destId="{244EF229-69F1-42D2-BF87-125915B66E78}" srcOrd="2" destOrd="0" presId="urn:microsoft.com/office/officeart/2008/layout/AlternatingHexagons"/>
    <dgm:cxn modelId="{BB69C947-5578-4FB7-A128-2A46883EDF84}" type="presParOf" srcId="{AEDBC148-2287-48A2-9388-DDF3BFAD7D4A}" destId="{CA8FA5E2-BC0E-45ED-8B2A-75CC3DF5285D}" srcOrd="3" destOrd="0" presId="urn:microsoft.com/office/officeart/2008/layout/AlternatingHexagons"/>
    <dgm:cxn modelId="{C92A9C92-E7DB-4B84-B653-66540B756E8F}" type="presParOf" srcId="{AEDBC148-2287-48A2-9388-DDF3BFAD7D4A}" destId="{93E09203-696A-4488-927A-0BD1E032FD4B}" srcOrd="4" destOrd="0" presId="urn:microsoft.com/office/officeart/2008/layout/AlternatingHexagon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40732F3-E830-4212-8AAD-38B5ACF023F0}" type="doc">
      <dgm:prSet loTypeId="urn:microsoft.com/office/officeart/2009/3/layout/HorizontalOrganizationChart" loCatId="hierarchy" qsTypeId="urn:microsoft.com/office/officeart/2005/8/quickstyle/simple3" qsCatId="simple" csTypeId="urn:microsoft.com/office/officeart/2005/8/colors/accent1_2" csCatId="accent1"/>
      <dgm:spPr/>
      <dgm:t>
        <a:bodyPr/>
        <a:lstStyle/>
        <a:p>
          <a:endParaRPr lang="en-US"/>
        </a:p>
      </dgm:t>
    </dgm:pt>
    <dgm:pt modelId="{083FFC75-47E5-4A01-A7E6-6A8901B27451}">
      <dgm:prSet/>
      <dgm:spPr/>
      <dgm:t>
        <a:bodyPr/>
        <a:lstStyle/>
        <a:p>
          <a:r>
            <a:rPr lang="en-US"/>
            <a:t>Think</a:t>
          </a:r>
        </a:p>
      </dgm:t>
    </dgm:pt>
    <dgm:pt modelId="{45C553FE-F9BA-4DFB-A631-BD0F6BCA9099}" type="parTrans" cxnId="{91E839FB-4C38-4065-81B3-BFF42F6EFA24}">
      <dgm:prSet/>
      <dgm:spPr/>
      <dgm:t>
        <a:bodyPr/>
        <a:lstStyle/>
        <a:p>
          <a:endParaRPr lang="en-US"/>
        </a:p>
      </dgm:t>
    </dgm:pt>
    <dgm:pt modelId="{28C75106-4ABD-4365-BFC2-B36A0D3F78E6}" type="sibTrans" cxnId="{91E839FB-4C38-4065-81B3-BFF42F6EFA24}">
      <dgm:prSet/>
      <dgm:spPr/>
      <dgm:t>
        <a:bodyPr/>
        <a:lstStyle/>
        <a:p>
          <a:endParaRPr lang="en-US"/>
        </a:p>
      </dgm:t>
    </dgm:pt>
    <dgm:pt modelId="{298E5664-D050-404F-9F66-5498DE6A2261}">
      <dgm:prSet/>
      <dgm:spPr/>
      <dgm:t>
        <a:bodyPr/>
        <a:lstStyle/>
        <a:p>
          <a:r>
            <a:rPr lang="en-US"/>
            <a:t>Articulate</a:t>
          </a:r>
        </a:p>
      </dgm:t>
    </dgm:pt>
    <dgm:pt modelId="{832CF971-88D0-4206-A873-AA15CD4B69A0}" type="parTrans" cxnId="{232CE048-D79C-41DB-9AD2-0280EDF3069E}">
      <dgm:prSet/>
      <dgm:spPr/>
      <dgm:t>
        <a:bodyPr/>
        <a:lstStyle/>
        <a:p>
          <a:endParaRPr lang="en-US"/>
        </a:p>
      </dgm:t>
    </dgm:pt>
    <dgm:pt modelId="{62B538E2-5A7E-45EF-8560-270FE2DF46BC}" type="sibTrans" cxnId="{232CE048-D79C-41DB-9AD2-0280EDF3069E}">
      <dgm:prSet/>
      <dgm:spPr/>
      <dgm:t>
        <a:bodyPr/>
        <a:lstStyle/>
        <a:p>
          <a:endParaRPr lang="en-US"/>
        </a:p>
      </dgm:t>
    </dgm:pt>
    <dgm:pt modelId="{ED516F9A-39CD-41CB-83F0-52DB761EB37B}">
      <dgm:prSet/>
      <dgm:spPr/>
      <dgm:t>
        <a:bodyPr/>
        <a:lstStyle/>
        <a:p>
          <a:r>
            <a:rPr lang="en-US"/>
            <a:t>Watch </a:t>
          </a:r>
        </a:p>
      </dgm:t>
    </dgm:pt>
    <dgm:pt modelId="{23913A2F-7444-4ADE-B92B-5AA0E0963F41}" type="parTrans" cxnId="{FCD3BA8F-E5BF-4DA9-BB0C-FDE7E6940800}">
      <dgm:prSet/>
      <dgm:spPr/>
      <dgm:t>
        <a:bodyPr/>
        <a:lstStyle/>
        <a:p>
          <a:endParaRPr lang="en-US"/>
        </a:p>
      </dgm:t>
    </dgm:pt>
    <dgm:pt modelId="{308ABDD7-EB46-43B3-A39E-EE8D79AB2E24}" type="sibTrans" cxnId="{FCD3BA8F-E5BF-4DA9-BB0C-FDE7E6940800}">
      <dgm:prSet/>
      <dgm:spPr/>
      <dgm:t>
        <a:bodyPr/>
        <a:lstStyle/>
        <a:p>
          <a:endParaRPr lang="en-US"/>
        </a:p>
      </dgm:t>
    </dgm:pt>
    <dgm:pt modelId="{B9E8D35A-4869-4DE1-84AF-A9B396462F35}" type="pres">
      <dgm:prSet presAssocID="{240732F3-E830-4212-8AAD-38B5ACF023F0}" presName="hierChild1" presStyleCnt="0">
        <dgm:presLayoutVars>
          <dgm:orgChart val="1"/>
          <dgm:chPref val="1"/>
          <dgm:dir/>
          <dgm:animOne val="branch"/>
          <dgm:animLvl val="lvl"/>
          <dgm:resizeHandles/>
        </dgm:presLayoutVars>
      </dgm:prSet>
      <dgm:spPr/>
    </dgm:pt>
    <dgm:pt modelId="{718D9C32-7ACA-4981-A938-85ACC56593D4}" type="pres">
      <dgm:prSet presAssocID="{083FFC75-47E5-4A01-A7E6-6A8901B27451}" presName="hierRoot1" presStyleCnt="0">
        <dgm:presLayoutVars>
          <dgm:hierBranch val="init"/>
        </dgm:presLayoutVars>
      </dgm:prSet>
      <dgm:spPr/>
    </dgm:pt>
    <dgm:pt modelId="{596E8F9C-5420-4A0E-BF7C-35E7B9CA9120}" type="pres">
      <dgm:prSet presAssocID="{083FFC75-47E5-4A01-A7E6-6A8901B27451}" presName="rootComposite1" presStyleCnt="0"/>
      <dgm:spPr/>
    </dgm:pt>
    <dgm:pt modelId="{69665E45-A91B-4EFA-BC99-148AE5D8DC8E}" type="pres">
      <dgm:prSet presAssocID="{083FFC75-47E5-4A01-A7E6-6A8901B27451}" presName="rootText1" presStyleLbl="node0" presStyleIdx="0" presStyleCnt="3">
        <dgm:presLayoutVars>
          <dgm:chPref val="3"/>
        </dgm:presLayoutVars>
      </dgm:prSet>
      <dgm:spPr/>
    </dgm:pt>
    <dgm:pt modelId="{CC1DB6D3-D5A1-4497-A9CC-C6021412A3B8}" type="pres">
      <dgm:prSet presAssocID="{083FFC75-47E5-4A01-A7E6-6A8901B27451}" presName="rootConnector1" presStyleLbl="node1" presStyleIdx="0" presStyleCnt="0"/>
      <dgm:spPr/>
    </dgm:pt>
    <dgm:pt modelId="{A73A6FF1-C58E-44DD-B551-03DE98B3A768}" type="pres">
      <dgm:prSet presAssocID="{083FFC75-47E5-4A01-A7E6-6A8901B27451}" presName="hierChild2" presStyleCnt="0"/>
      <dgm:spPr/>
    </dgm:pt>
    <dgm:pt modelId="{87E63F5C-3DF8-41C8-A527-82CB08D85073}" type="pres">
      <dgm:prSet presAssocID="{083FFC75-47E5-4A01-A7E6-6A8901B27451}" presName="hierChild3" presStyleCnt="0"/>
      <dgm:spPr/>
    </dgm:pt>
    <dgm:pt modelId="{4FB896D7-46CA-4D7E-8338-0356E30D717A}" type="pres">
      <dgm:prSet presAssocID="{298E5664-D050-404F-9F66-5498DE6A2261}" presName="hierRoot1" presStyleCnt="0">
        <dgm:presLayoutVars>
          <dgm:hierBranch val="init"/>
        </dgm:presLayoutVars>
      </dgm:prSet>
      <dgm:spPr/>
    </dgm:pt>
    <dgm:pt modelId="{0D392CC4-A41A-48B6-9DF0-A8AD4260DD7F}" type="pres">
      <dgm:prSet presAssocID="{298E5664-D050-404F-9F66-5498DE6A2261}" presName="rootComposite1" presStyleCnt="0"/>
      <dgm:spPr/>
    </dgm:pt>
    <dgm:pt modelId="{D05F79BA-358F-4FF8-8E09-FD497345CEE5}" type="pres">
      <dgm:prSet presAssocID="{298E5664-D050-404F-9F66-5498DE6A2261}" presName="rootText1" presStyleLbl="node0" presStyleIdx="1" presStyleCnt="3">
        <dgm:presLayoutVars>
          <dgm:chPref val="3"/>
        </dgm:presLayoutVars>
      </dgm:prSet>
      <dgm:spPr/>
    </dgm:pt>
    <dgm:pt modelId="{4BCCC7E0-391E-44C1-85BB-C92C9B3F5FA8}" type="pres">
      <dgm:prSet presAssocID="{298E5664-D050-404F-9F66-5498DE6A2261}" presName="rootConnector1" presStyleLbl="node1" presStyleIdx="0" presStyleCnt="0"/>
      <dgm:spPr/>
    </dgm:pt>
    <dgm:pt modelId="{F2F7FA67-0865-4CB7-8125-74889E885400}" type="pres">
      <dgm:prSet presAssocID="{298E5664-D050-404F-9F66-5498DE6A2261}" presName="hierChild2" presStyleCnt="0"/>
      <dgm:spPr/>
    </dgm:pt>
    <dgm:pt modelId="{F49EC028-E4D5-49F0-8D3C-9DE85669C284}" type="pres">
      <dgm:prSet presAssocID="{298E5664-D050-404F-9F66-5498DE6A2261}" presName="hierChild3" presStyleCnt="0"/>
      <dgm:spPr/>
    </dgm:pt>
    <dgm:pt modelId="{9AFD23F2-03C2-431B-AE4E-ECEC2900D172}" type="pres">
      <dgm:prSet presAssocID="{ED516F9A-39CD-41CB-83F0-52DB761EB37B}" presName="hierRoot1" presStyleCnt="0">
        <dgm:presLayoutVars>
          <dgm:hierBranch val="init"/>
        </dgm:presLayoutVars>
      </dgm:prSet>
      <dgm:spPr/>
    </dgm:pt>
    <dgm:pt modelId="{C39016EC-5683-461B-894D-B49FCAC8A1F9}" type="pres">
      <dgm:prSet presAssocID="{ED516F9A-39CD-41CB-83F0-52DB761EB37B}" presName="rootComposite1" presStyleCnt="0"/>
      <dgm:spPr/>
    </dgm:pt>
    <dgm:pt modelId="{DBC6CC85-F526-43D2-8CD6-5ACDA22221CB}" type="pres">
      <dgm:prSet presAssocID="{ED516F9A-39CD-41CB-83F0-52DB761EB37B}" presName="rootText1" presStyleLbl="node0" presStyleIdx="2" presStyleCnt="3">
        <dgm:presLayoutVars>
          <dgm:chPref val="3"/>
        </dgm:presLayoutVars>
      </dgm:prSet>
      <dgm:spPr/>
    </dgm:pt>
    <dgm:pt modelId="{38623B0D-9B8E-4B39-9ED6-99ABE53690A2}" type="pres">
      <dgm:prSet presAssocID="{ED516F9A-39CD-41CB-83F0-52DB761EB37B}" presName="rootConnector1" presStyleLbl="node1" presStyleIdx="0" presStyleCnt="0"/>
      <dgm:spPr/>
    </dgm:pt>
    <dgm:pt modelId="{012E6D2C-910A-457F-9066-441A5E339DC2}" type="pres">
      <dgm:prSet presAssocID="{ED516F9A-39CD-41CB-83F0-52DB761EB37B}" presName="hierChild2" presStyleCnt="0"/>
      <dgm:spPr/>
    </dgm:pt>
    <dgm:pt modelId="{9C2B8787-E35A-461D-91A1-562635F77B32}" type="pres">
      <dgm:prSet presAssocID="{ED516F9A-39CD-41CB-83F0-52DB761EB37B}" presName="hierChild3" presStyleCnt="0"/>
      <dgm:spPr/>
    </dgm:pt>
  </dgm:ptLst>
  <dgm:cxnLst>
    <dgm:cxn modelId="{A67E3801-8B0A-4536-9D85-7CDE61F226AB}" type="presOf" srcId="{298E5664-D050-404F-9F66-5498DE6A2261}" destId="{D05F79BA-358F-4FF8-8E09-FD497345CEE5}" srcOrd="0" destOrd="0" presId="urn:microsoft.com/office/officeart/2009/3/layout/HorizontalOrganizationChart"/>
    <dgm:cxn modelId="{4B31A20F-1AC1-4576-88E8-F2B4C87C0803}" type="presOf" srcId="{ED516F9A-39CD-41CB-83F0-52DB761EB37B}" destId="{DBC6CC85-F526-43D2-8CD6-5ACDA22221CB}" srcOrd="0" destOrd="0" presId="urn:microsoft.com/office/officeart/2009/3/layout/HorizontalOrganizationChart"/>
    <dgm:cxn modelId="{61250234-5833-4CD6-8D77-8E289F0DE829}" type="presOf" srcId="{ED516F9A-39CD-41CB-83F0-52DB761EB37B}" destId="{38623B0D-9B8E-4B39-9ED6-99ABE53690A2}" srcOrd="1" destOrd="0" presId="urn:microsoft.com/office/officeart/2009/3/layout/HorizontalOrganizationChart"/>
    <dgm:cxn modelId="{501C053B-F4A3-4BE4-85E6-B3627573FB47}" type="presOf" srcId="{298E5664-D050-404F-9F66-5498DE6A2261}" destId="{4BCCC7E0-391E-44C1-85BB-C92C9B3F5FA8}" srcOrd="1" destOrd="0" presId="urn:microsoft.com/office/officeart/2009/3/layout/HorizontalOrganizationChart"/>
    <dgm:cxn modelId="{B7FA1445-BAF5-42A5-A37E-F5074CF4CBEB}" type="presOf" srcId="{240732F3-E830-4212-8AAD-38B5ACF023F0}" destId="{B9E8D35A-4869-4DE1-84AF-A9B396462F35}" srcOrd="0" destOrd="0" presId="urn:microsoft.com/office/officeart/2009/3/layout/HorizontalOrganizationChart"/>
    <dgm:cxn modelId="{232CE048-D79C-41DB-9AD2-0280EDF3069E}" srcId="{240732F3-E830-4212-8AAD-38B5ACF023F0}" destId="{298E5664-D050-404F-9F66-5498DE6A2261}" srcOrd="1" destOrd="0" parTransId="{832CF971-88D0-4206-A873-AA15CD4B69A0}" sibTransId="{62B538E2-5A7E-45EF-8560-270FE2DF46BC}"/>
    <dgm:cxn modelId="{913DEC50-9969-4F65-8D6B-457017DA0739}" type="presOf" srcId="{083FFC75-47E5-4A01-A7E6-6A8901B27451}" destId="{CC1DB6D3-D5A1-4497-A9CC-C6021412A3B8}" srcOrd="1" destOrd="0" presId="urn:microsoft.com/office/officeart/2009/3/layout/HorizontalOrganizationChart"/>
    <dgm:cxn modelId="{6BC1E157-FB77-47F7-AA2C-0F1BBF7EE397}" type="presOf" srcId="{083FFC75-47E5-4A01-A7E6-6A8901B27451}" destId="{69665E45-A91B-4EFA-BC99-148AE5D8DC8E}" srcOrd="0" destOrd="0" presId="urn:microsoft.com/office/officeart/2009/3/layout/HorizontalOrganizationChart"/>
    <dgm:cxn modelId="{FCD3BA8F-E5BF-4DA9-BB0C-FDE7E6940800}" srcId="{240732F3-E830-4212-8AAD-38B5ACF023F0}" destId="{ED516F9A-39CD-41CB-83F0-52DB761EB37B}" srcOrd="2" destOrd="0" parTransId="{23913A2F-7444-4ADE-B92B-5AA0E0963F41}" sibTransId="{308ABDD7-EB46-43B3-A39E-EE8D79AB2E24}"/>
    <dgm:cxn modelId="{91E839FB-4C38-4065-81B3-BFF42F6EFA24}" srcId="{240732F3-E830-4212-8AAD-38B5ACF023F0}" destId="{083FFC75-47E5-4A01-A7E6-6A8901B27451}" srcOrd="0" destOrd="0" parTransId="{45C553FE-F9BA-4DFB-A631-BD0F6BCA9099}" sibTransId="{28C75106-4ABD-4365-BFC2-B36A0D3F78E6}"/>
    <dgm:cxn modelId="{640D9D56-FD1A-448D-BDDD-D48381026C2F}" type="presParOf" srcId="{B9E8D35A-4869-4DE1-84AF-A9B396462F35}" destId="{718D9C32-7ACA-4981-A938-85ACC56593D4}" srcOrd="0" destOrd="0" presId="urn:microsoft.com/office/officeart/2009/3/layout/HorizontalOrganizationChart"/>
    <dgm:cxn modelId="{E54443DF-3540-43D8-A164-740333072EC9}" type="presParOf" srcId="{718D9C32-7ACA-4981-A938-85ACC56593D4}" destId="{596E8F9C-5420-4A0E-BF7C-35E7B9CA9120}" srcOrd="0" destOrd="0" presId="urn:microsoft.com/office/officeart/2009/3/layout/HorizontalOrganizationChart"/>
    <dgm:cxn modelId="{363323E0-3586-4771-A883-0407EFF2EE0C}" type="presParOf" srcId="{596E8F9C-5420-4A0E-BF7C-35E7B9CA9120}" destId="{69665E45-A91B-4EFA-BC99-148AE5D8DC8E}" srcOrd="0" destOrd="0" presId="urn:microsoft.com/office/officeart/2009/3/layout/HorizontalOrganizationChart"/>
    <dgm:cxn modelId="{3C2AD265-0104-4E0D-A680-9C88BBAE445E}" type="presParOf" srcId="{596E8F9C-5420-4A0E-BF7C-35E7B9CA9120}" destId="{CC1DB6D3-D5A1-4497-A9CC-C6021412A3B8}" srcOrd="1" destOrd="0" presId="urn:microsoft.com/office/officeart/2009/3/layout/HorizontalOrganizationChart"/>
    <dgm:cxn modelId="{1E997B2D-44A7-4266-9362-BA39E0A9C9E1}" type="presParOf" srcId="{718D9C32-7ACA-4981-A938-85ACC56593D4}" destId="{A73A6FF1-C58E-44DD-B551-03DE98B3A768}" srcOrd="1" destOrd="0" presId="urn:microsoft.com/office/officeart/2009/3/layout/HorizontalOrganizationChart"/>
    <dgm:cxn modelId="{1E4F3B64-D853-4E22-8C59-3BEFC6809040}" type="presParOf" srcId="{718D9C32-7ACA-4981-A938-85ACC56593D4}" destId="{87E63F5C-3DF8-41C8-A527-82CB08D85073}" srcOrd="2" destOrd="0" presId="urn:microsoft.com/office/officeart/2009/3/layout/HorizontalOrganizationChart"/>
    <dgm:cxn modelId="{F284F287-78E8-4A06-9EB9-CFE5D1E32A44}" type="presParOf" srcId="{B9E8D35A-4869-4DE1-84AF-A9B396462F35}" destId="{4FB896D7-46CA-4D7E-8338-0356E30D717A}" srcOrd="1" destOrd="0" presId="urn:microsoft.com/office/officeart/2009/3/layout/HorizontalOrganizationChart"/>
    <dgm:cxn modelId="{95DBE768-6B59-432D-812A-5AFC52244E13}" type="presParOf" srcId="{4FB896D7-46CA-4D7E-8338-0356E30D717A}" destId="{0D392CC4-A41A-48B6-9DF0-A8AD4260DD7F}" srcOrd="0" destOrd="0" presId="urn:microsoft.com/office/officeart/2009/3/layout/HorizontalOrganizationChart"/>
    <dgm:cxn modelId="{B3E35303-6F2E-426D-A5B3-8BF5D9A4B900}" type="presParOf" srcId="{0D392CC4-A41A-48B6-9DF0-A8AD4260DD7F}" destId="{D05F79BA-358F-4FF8-8E09-FD497345CEE5}" srcOrd="0" destOrd="0" presId="urn:microsoft.com/office/officeart/2009/3/layout/HorizontalOrganizationChart"/>
    <dgm:cxn modelId="{A9139B3D-1261-41C5-8A8C-30EF6FFF23D3}" type="presParOf" srcId="{0D392CC4-A41A-48B6-9DF0-A8AD4260DD7F}" destId="{4BCCC7E0-391E-44C1-85BB-C92C9B3F5FA8}" srcOrd="1" destOrd="0" presId="urn:microsoft.com/office/officeart/2009/3/layout/HorizontalOrganizationChart"/>
    <dgm:cxn modelId="{D3D27DD8-9709-4BD4-82CC-D7E6BEEAF10A}" type="presParOf" srcId="{4FB896D7-46CA-4D7E-8338-0356E30D717A}" destId="{F2F7FA67-0865-4CB7-8125-74889E885400}" srcOrd="1" destOrd="0" presId="urn:microsoft.com/office/officeart/2009/3/layout/HorizontalOrganizationChart"/>
    <dgm:cxn modelId="{94A6797C-0F25-45E3-820E-32303430C2CF}" type="presParOf" srcId="{4FB896D7-46CA-4D7E-8338-0356E30D717A}" destId="{F49EC028-E4D5-49F0-8D3C-9DE85669C284}" srcOrd="2" destOrd="0" presId="urn:microsoft.com/office/officeart/2009/3/layout/HorizontalOrganizationChart"/>
    <dgm:cxn modelId="{2CCA7E47-242F-4FFA-8F20-0D345B35BB40}" type="presParOf" srcId="{B9E8D35A-4869-4DE1-84AF-A9B396462F35}" destId="{9AFD23F2-03C2-431B-AE4E-ECEC2900D172}" srcOrd="2" destOrd="0" presId="urn:microsoft.com/office/officeart/2009/3/layout/HorizontalOrganizationChart"/>
    <dgm:cxn modelId="{DBD990AC-26C7-405A-B400-FA9086F10DCE}" type="presParOf" srcId="{9AFD23F2-03C2-431B-AE4E-ECEC2900D172}" destId="{C39016EC-5683-461B-894D-B49FCAC8A1F9}" srcOrd="0" destOrd="0" presId="urn:microsoft.com/office/officeart/2009/3/layout/HorizontalOrganizationChart"/>
    <dgm:cxn modelId="{1875ECB0-7D58-4F1F-8895-604815B91C32}" type="presParOf" srcId="{C39016EC-5683-461B-894D-B49FCAC8A1F9}" destId="{DBC6CC85-F526-43D2-8CD6-5ACDA22221CB}" srcOrd="0" destOrd="0" presId="urn:microsoft.com/office/officeart/2009/3/layout/HorizontalOrganizationChart"/>
    <dgm:cxn modelId="{F7F264BB-98C1-4D9C-886B-97E5B5A680B1}" type="presParOf" srcId="{C39016EC-5683-461B-894D-B49FCAC8A1F9}" destId="{38623B0D-9B8E-4B39-9ED6-99ABE53690A2}" srcOrd="1" destOrd="0" presId="urn:microsoft.com/office/officeart/2009/3/layout/HorizontalOrganizationChart"/>
    <dgm:cxn modelId="{AA8A332E-00F8-451D-A142-A43B02615FD9}" type="presParOf" srcId="{9AFD23F2-03C2-431B-AE4E-ECEC2900D172}" destId="{012E6D2C-910A-457F-9066-441A5E339DC2}" srcOrd="1" destOrd="0" presId="urn:microsoft.com/office/officeart/2009/3/layout/HorizontalOrganizationChart"/>
    <dgm:cxn modelId="{4F223615-B46B-4978-9A4E-8F5A4D6E28C0}" type="presParOf" srcId="{9AFD23F2-03C2-431B-AE4E-ECEC2900D172}" destId="{9C2B8787-E35A-461D-91A1-562635F77B32}" srcOrd="2" destOrd="0" presId="urn:microsoft.com/office/officeart/2009/3/layout/HorizontalOrganization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A6A367C-2156-494D-AE92-0FBC4289B460}" type="doc">
      <dgm:prSet loTypeId="urn:microsoft.com/office/officeart/2009/3/layout/HorizontalOrganizationChart" loCatId="hierarchy" qsTypeId="urn:microsoft.com/office/officeart/2005/8/quickstyle/simple5" qsCatId="simple" csTypeId="urn:microsoft.com/office/officeart/2005/8/colors/colorful5" csCatId="colorful"/>
      <dgm:spPr/>
      <dgm:t>
        <a:bodyPr/>
        <a:lstStyle/>
        <a:p>
          <a:endParaRPr lang="en-US"/>
        </a:p>
      </dgm:t>
    </dgm:pt>
    <dgm:pt modelId="{E3A7F252-9901-4D21-BBC9-0AE64696AE39}">
      <dgm:prSet/>
      <dgm:spPr/>
      <dgm:t>
        <a:bodyPr/>
        <a:lstStyle/>
        <a:p>
          <a:r>
            <a:rPr lang="en-US" dirty="0"/>
            <a:t>Ask</a:t>
          </a:r>
        </a:p>
      </dgm:t>
    </dgm:pt>
    <dgm:pt modelId="{8A4F2CE3-B74C-45CA-83D9-EB60CB02CE30}" type="parTrans" cxnId="{91D462F2-2E08-4C9C-8DE1-66432FAE77F4}">
      <dgm:prSet/>
      <dgm:spPr/>
      <dgm:t>
        <a:bodyPr/>
        <a:lstStyle/>
        <a:p>
          <a:endParaRPr lang="en-US"/>
        </a:p>
      </dgm:t>
    </dgm:pt>
    <dgm:pt modelId="{4AB818B4-CF65-4DAB-AB5A-65A475CC9C87}" type="sibTrans" cxnId="{91D462F2-2E08-4C9C-8DE1-66432FAE77F4}">
      <dgm:prSet/>
      <dgm:spPr/>
      <dgm:t>
        <a:bodyPr/>
        <a:lstStyle/>
        <a:p>
          <a:endParaRPr lang="en-US"/>
        </a:p>
      </dgm:t>
    </dgm:pt>
    <dgm:pt modelId="{810D9AC3-232F-421E-A6D9-75CD0AFF2CCA}">
      <dgm:prSet/>
      <dgm:spPr/>
      <dgm:t>
        <a:bodyPr/>
        <a:lstStyle/>
        <a:p>
          <a:r>
            <a:rPr lang="en-US"/>
            <a:t>Learn</a:t>
          </a:r>
        </a:p>
      </dgm:t>
    </dgm:pt>
    <dgm:pt modelId="{080212F5-10EB-4099-8F76-742CF02D6AE1}" type="parTrans" cxnId="{FA2178AC-4751-4A90-AF78-332E7ED669E1}">
      <dgm:prSet/>
      <dgm:spPr/>
      <dgm:t>
        <a:bodyPr/>
        <a:lstStyle/>
        <a:p>
          <a:endParaRPr lang="en-US"/>
        </a:p>
      </dgm:t>
    </dgm:pt>
    <dgm:pt modelId="{E17BEFDD-0039-4CC8-8563-832BA13D9C90}" type="sibTrans" cxnId="{FA2178AC-4751-4A90-AF78-332E7ED669E1}">
      <dgm:prSet/>
      <dgm:spPr/>
      <dgm:t>
        <a:bodyPr/>
        <a:lstStyle/>
        <a:p>
          <a:endParaRPr lang="en-US"/>
        </a:p>
      </dgm:t>
    </dgm:pt>
    <dgm:pt modelId="{41851B88-D155-421E-92AF-76DCF946A77A}">
      <dgm:prSet/>
      <dgm:spPr/>
      <dgm:t>
        <a:bodyPr/>
        <a:lstStyle/>
        <a:p>
          <a:r>
            <a:rPr lang="en-US"/>
            <a:t>Relate </a:t>
          </a:r>
        </a:p>
      </dgm:t>
    </dgm:pt>
    <dgm:pt modelId="{1F3828B6-29A8-4D74-BE5A-31BA46CA1629}" type="parTrans" cxnId="{B71B94A5-75CD-4578-9589-A64420C27379}">
      <dgm:prSet/>
      <dgm:spPr/>
      <dgm:t>
        <a:bodyPr/>
        <a:lstStyle/>
        <a:p>
          <a:endParaRPr lang="en-US"/>
        </a:p>
      </dgm:t>
    </dgm:pt>
    <dgm:pt modelId="{FC2FD144-B4F5-4B4B-9509-785E680A65FB}" type="sibTrans" cxnId="{B71B94A5-75CD-4578-9589-A64420C27379}">
      <dgm:prSet/>
      <dgm:spPr/>
      <dgm:t>
        <a:bodyPr/>
        <a:lstStyle/>
        <a:p>
          <a:endParaRPr lang="en-US"/>
        </a:p>
      </dgm:t>
    </dgm:pt>
    <dgm:pt modelId="{5D0E2650-3A28-46EC-B522-F52C5975FF07}" type="pres">
      <dgm:prSet presAssocID="{2A6A367C-2156-494D-AE92-0FBC4289B460}" presName="hierChild1" presStyleCnt="0">
        <dgm:presLayoutVars>
          <dgm:orgChart val="1"/>
          <dgm:chPref val="1"/>
          <dgm:dir/>
          <dgm:animOne val="branch"/>
          <dgm:animLvl val="lvl"/>
          <dgm:resizeHandles/>
        </dgm:presLayoutVars>
      </dgm:prSet>
      <dgm:spPr/>
    </dgm:pt>
    <dgm:pt modelId="{F8CEB3A6-EA72-4BA2-895A-C06F83544C29}" type="pres">
      <dgm:prSet presAssocID="{E3A7F252-9901-4D21-BBC9-0AE64696AE39}" presName="hierRoot1" presStyleCnt="0">
        <dgm:presLayoutVars>
          <dgm:hierBranch val="init"/>
        </dgm:presLayoutVars>
      </dgm:prSet>
      <dgm:spPr/>
    </dgm:pt>
    <dgm:pt modelId="{ECC32020-141B-4529-B067-24D5543687D6}" type="pres">
      <dgm:prSet presAssocID="{E3A7F252-9901-4D21-BBC9-0AE64696AE39}" presName="rootComposite1" presStyleCnt="0"/>
      <dgm:spPr/>
    </dgm:pt>
    <dgm:pt modelId="{DE5A2824-B079-46D9-BEFC-37BB6A6E3FB9}" type="pres">
      <dgm:prSet presAssocID="{E3A7F252-9901-4D21-BBC9-0AE64696AE39}" presName="rootText1" presStyleLbl="node0" presStyleIdx="0" presStyleCnt="3">
        <dgm:presLayoutVars>
          <dgm:chPref val="3"/>
        </dgm:presLayoutVars>
      </dgm:prSet>
      <dgm:spPr/>
    </dgm:pt>
    <dgm:pt modelId="{053F15FC-D784-45FC-AC8B-21BE34A0EE0F}" type="pres">
      <dgm:prSet presAssocID="{E3A7F252-9901-4D21-BBC9-0AE64696AE39}" presName="rootConnector1" presStyleLbl="node1" presStyleIdx="0" presStyleCnt="0"/>
      <dgm:spPr/>
    </dgm:pt>
    <dgm:pt modelId="{A69514D6-1F61-43EE-B019-FE0885D2BA5F}" type="pres">
      <dgm:prSet presAssocID="{E3A7F252-9901-4D21-BBC9-0AE64696AE39}" presName="hierChild2" presStyleCnt="0"/>
      <dgm:spPr/>
    </dgm:pt>
    <dgm:pt modelId="{E74EE37D-8C2B-4183-9FB9-1F6DC9E8E43D}" type="pres">
      <dgm:prSet presAssocID="{E3A7F252-9901-4D21-BBC9-0AE64696AE39}" presName="hierChild3" presStyleCnt="0"/>
      <dgm:spPr/>
    </dgm:pt>
    <dgm:pt modelId="{E290B240-C135-4711-9646-D8C5D8614751}" type="pres">
      <dgm:prSet presAssocID="{810D9AC3-232F-421E-A6D9-75CD0AFF2CCA}" presName="hierRoot1" presStyleCnt="0">
        <dgm:presLayoutVars>
          <dgm:hierBranch val="init"/>
        </dgm:presLayoutVars>
      </dgm:prSet>
      <dgm:spPr/>
    </dgm:pt>
    <dgm:pt modelId="{8051E072-D43E-4796-B2E9-9F95F78573E8}" type="pres">
      <dgm:prSet presAssocID="{810D9AC3-232F-421E-A6D9-75CD0AFF2CCA}" presName="rootComposite1" presStyleCnt="0"/>
      <dgm:spPr/>
    </dgm:pt>
    <dgm:pt modelId="{0A8C4AF9-FCEC-4D4A-A66E-57DD498D23FF}" type="pres">
      <dgm:prSet presAssocID="{810D9AC3-232F-421E-A6D9-75CD0AFF2CCA}" presName="rootText1" presStyleLbl="node0" presStyleIdx="1" presStyleCnt="3">
        <dgm:presLayoutVars>
          <dgm:chPref val="3"/>
        </dgm:presLayoutVars>
      </dgm:prSet>
      <dgm:spPr/>
    </dgm:pt>
    <dgm:pt modelId="{E1648FDC-E059-4090-B80D-F66CC0836EAE}" type="pres">
      <dgm:prSet presAssocID="{810D9AC3-232F-421E-A6D9-75CD0AFF2CCA}" presName="rootConnector1" presStyleLbl="node1" presStyleIdx="0" presStyleCnt="0"/>
      <dgm:spPr/>
    </dgm:pt>
    <dgm:pt modelId="{98A3BAFD-43C3-4F64-9B88-E84CACC66478}" type="pres">
      <dgm:prSet presAssocID="{810D9AC3-232F-421E-A6D9-75CD0AFF2CCA}" presName="hierChild2" presStyleCnt="0"/>
      <dgm:spPr/>
    </dgm:pt>
    <dgm:pt modelId="{05E472F0-0AC6-4061-9D67-E4493B27CF41}" type="pres">
      <dgm:prSet presAssocID="{810D9AC3-232F-421E-A6D9-75CD0AFF2CCA}" presName="hierChild3" presStyleCnt="0"/>
      <dgm:spPr/>
    </dgm:pt>
    <dgm:pt modelId="{8186A426-8036-4942-AEB0-109A05BD83C5}" type="pres">
      <dgm:prSet presAssocID="{41851B88-D155-421E-92AF-76DCF946A77A}" presName="hierRoot1" presStyleCnt="0">
        <dgm:presLayoutVars>
          <dgm:hierBranch val="init"/>
        </dgm:presLayoutVars>
      </dgm:prSet>
      <dgm:spPr/>
    </dgm:pt>
    <dgm:pt modelId="{69C67E97-A775-4EB8-8D4C-88CC2A424E66}" type="pres">
      <dgm:prSet presAssocID="{41851B88-D155-421E-92AF-76DCF946A77A}" presName="rootComposite1" presStyleCnt="0"/>
      <dgm:spPr/>
    </dgm:pt>
    <dgm:pt modelId="{2B5C815C-471D-4C28-A6D9-04FC44955E93}" type="pres">
      <dgm:prSet presAssocID="{41851B88-D155-421E-92AF-76DCF946A77A}" presName="rootText1" presStyleLbl="node0" presStyleIdx="2" presStyleCnt="3">
        <dgm:presLayoutVars>
          <dgm:chPref val="3"/>
        </dgm:presLayoutVars>
      </dgm:prSet>
      <dgm:spPr/>
    </dgm:pt>
    <dgm:pt modelId="{065A84A1-4FE5-4955-B12B-7FE58FB84111}" type="pres">
      <dgm:prSet presAssocID="{41851B88-D155-421E-92AF-76DCF946A77A}" presName="rootConnector1" presStyleLbl="node1" presStyleIdx="0" presStyleCnt="0"/>
      <dgm:spPr/>
    </dgm:pt>
    <dgm:pt modelId="{DC0E4C24-1A42-4FB1-81C4-9FBD5828FDEA}" type="pres">
      <dgm:prSet presAssocID="{41851B88-D155-421E-92AF-76DCF946A77A}" presName="hierChild2" presStyleCnt="0"/>
      <dgm:spPr/>
    </dgm:pt>
    <dgm:pt modelId="{3F89D422-D365-4F4B-8256-B56D547E6826}" type="pres">
      <dgm:prSet presAssocID="{41851B88-D155-421E-92AF-76DCF946A77A}" presName="hierChild3" presStyleCnt="0"/>
      <dgm:spPr/>
    </dgm:pt>
  </dgm:ptLst>
  <dgm:cxnLst>
    <dgm:cxn modelId="{C52C0E33-850E-4C7F-81D0-DC00761A1B1B}" type="presOf" srcId="{E3A7F252-9901-4D21-BBC9-0AE64696AE39}" destId="{DE5A2824-B079-46D9-BEFC-37BB6A6E3FB9}" srcOrd="0" destOrd="0" presId="urn:microsoft.com/office/officeart/2009/3/layout/HorizontalOrganizationChart"/>
    <dgm:cxn modelId="{47398544-BBBE-43E6-A961-A9201CCE3F4C}" type="presOf" srcId="{41851B88-D155-421E-92AF-76DCF946A77A}" destId="{065A84A1-4FE5-4955-B12B-7FE58FB84111}" srcOrd="1" destOrd="0" presId="urn:microsoft.com/office/officeart/2009/3/layout/HorizontalOrganizationChart"/>
    <dgm:cxn modelId="{087EEB4E-94B4-42CA-B1EA-577D42FA0DC9}" type="presOf" srcId="{810D9AC3-232F-421E-A6D9-75CD0AFF2CCA}" destId="{0A8C4AF9-FCEC-4D4A-A66E-57DD498D23FF}" srcOrd="0" destOrd="0" presId="urn:microsoft.com/office/officeart/2009/3/layout/HorizontalOrganizationChart"/>
    <dgm:cxn modelId="{96922C7A-8113-40BD-BC7B-EAA2F7C15A92}" type="presOf" srcId="{2A6A367C-2156-494D-AE92-0FBC4289B460}" destId="{5D0E2650-3A28-46EC-B522-F52C5975FF07}" srcOrd="0" destOrd="0" presId="urn:microsoft.com/office/officeart/2009/3/layout/HorizontalOrganizationChart"/>
    <dgm:cxn modelId="{238A5083-38BF-4478-9B95-6A24F8755E7B}" type="presOf" srcId="{E3A7F252-9901-4D21-BBC9-0AE64696AE39}" destId="{053F15FC-D784-45FC-AC8B-21BE34A0EE0F}" srcOrd="1" destOrd="0" presId="urn:microsoft.com/office/officeart/2009/3/layout/HorizontalOrganizationChart"/>
    <dgm:cxn modelId="{EBAE5098-938A-46C1-B85E-F3D7402C8DA5}" type="presOf" srcId="{810D9AC3-232F-421E-A6D9-75CD0AFF2CCA}" destId="{E1648FDC-E059-4090-B80D-F66CC0836EAE}" srcOrd="1" destOrd="0" presId="urn:microsoft.com/office/officeart/2009/3/layout/HorizontalOrganizationChart"/>
    <dgm:cxn modelId="{B71B94A5-75CD-4578-9589-A64420C27379}" srcId="{2A6A367C-2156-494D-AE92-0FBC4289B460}" destId="{41851B88-D155-421E-92AF-76DCF946A77A}" srcOrd="2" destOrd="0" parTransId="{1F3828B6-29A8-4D74-BE5A-31BA46CA1629}" sibTransId="{FC2FD144-B4F5-4B4B-9509-785E680A65FB}"/>
    <dgm:cxn modelId="{FA2178AC-4751-4A90-AF78-332E7ED669E1}" srcId="{2A6A367C-2156-494D-AE92-0FBC4289B460}" destId="{810D9AC3-232F-421E-A6D9-75CD0AFF2CCA}" srcOrd="1" destOrd="0" parTransId="{080212F5-10EB-4099-8F76-742CF02D6AE1}" sibTransId="{E17BEFDD-0039-4CC8-8563-832BA13D9C90}"/>
    <dgm:cxn modelId="{9A17BBAD-2CF4-4E83-8D04-A3E7C10CC903}" type="presOf" srcId="{41851B88-D155-421E-92AF-76DCF946A77A}" destId="{2B5C815C-471D-4C28-A6D9-04FC44955E93}" srcOrd="0" destOrd="0" presId="urn:microsoft.com/office/officeart/2009/3/layout/HorizontalOrganizationChart"/>
    <dgm:cxn modelId="{91D462F2-2E08-4C9C-8DE1-66432FAE77F4}" srcId="{2A6A367C-2156-494D-AE92-0FBC4289B460}" destId="{E3A7F252-9901-4D21-BBC9-0AE64696AE39}" srcOrd="0" destOrd="0" parTransId="{8A4F2CE3-B74C-45CA-83D9-EB60CB02CE30}" sibTransId="{4AB818B4-CF65-4DAB-AB5A-65A475CC9C87}"/>
    <dgm:cxn modelId="{5B904886-04AA-46A3-B3D5-95051A1D48D0}" type="presParOf" srcId="{5D0E2650-3A28-46EC-B522-F52C5975FF07}" destId="{F8CEB3A6-EA72-4BA2-895A-C06F83544C29}" srcOrd="0" destOrd="0" presId="urn:microsoft.com/office/officeart/2009/3/layout/HorizontalOrganizationChart"/>
    <dgm:cxn modelId="{735224EC-B9BB-4053-A222-1A1DCE1DF583}" type="presParOf" srcId="{F8CEB3A6-EA72-4BA2-895A-C06F83544C29}" destId="{ECC32020-141B-4529-B067-24D5543687D6}" srcOrd="0" destOrd="0" presId="urn:microsoft.com/office/officeart/2009/3/layout/HorizontalOrganizationChart"/>
    <dgm:cxn modelId="{35520138-439A-4F8C-A315-84204CB374C2}" type="presParOf" srcId="{ECC32020-141B-4529-B067-24D5543687D6}" destId="{DE5A2824-B079-46D9-BEFC-37BB6A6E3FB9}" srcOrd="0" destOrd="0" presId="urn:microsoft.com/office/officeart/2009/3/layout/HorizontalOrganizationChart"/>
    <dgm:cxn modelId="{F1D19EB6-88C7-41B4-8E75-8B1E3A381673}" type="presParOf" srcId="{ECC32020-141B-4529-B067-24D5543687D6}" destId="{053F15FC-D784-45FC-AC8B-21BE34A0EE0F}" srcOrd="1" destOrd="0" presId="urn:microsoft.com/office/officeart/2009/3/layout/HorizontalOrganizationChart"/>
    <dgm:cxn modelId="{249D4232-82BD-4E21-BBBC-4FAA36E613BA}" type="presParOf" srcId="{F8CEB3A6-EA72-4BA2-895A-C06F83544C29}" destId="{A69514D6-1F61-43EE-B019-FE0885D2BA5F}" srcOrd="1" destOrd="0" presId="urn:microsoft.com/office/officeart/2009/3/layout/HorizontalOrganizationChart"/>
    <dgm:cxn modelId="{DB98EA8F-1E76-41CF-A74F-74CC16213221}" type="presParOf" srcId="{F8CEB3A6-EA72-4BA2-895A-C06F83544C29}" destId="{E74EE37D-8C2B-4183-9FB9-1F6DC9E8E43D}" srcOrd="2" destOrd="0" presId="urn:microsoft.com/office/officeart/2009/3/layout/HorizontalOrganizationChart"/>
    <dgm:cxn modelId="{E106EA52-208B-459E-AE4C-D51DA3C942FB}" type="presParOf" srcId="{5D0E2650-3A28-46EC-B522-F52C5975FF07}" destId="{E290B240-C135-4711-9646-D8C5D8614751}" srcOrd="1" destOrd="0" presId="urn:microsoft.com/office/officeart/2009/3/layout/HorizontalOrganizationChart"/>
    <dgm:cxn modelId="{BE272C2B-523B-4479-A31A-27F0B3244A43}" type="presParOf" srcId="{E290B240-C135-4711-9646-D8C5D8614751}" destId="{8051E072-D43E-4796-B2E9-9F95F78573E8}" srcOrd="0" destOrd="0" presId="urn:microsoft.com/office/officeart/2009/3/layout/HorizontalOrganizationChart"/>
    <dgm:cxn modelId="{24D76E63-93F9-4401-85B3-00EC064EFEAF}" type="presParOf" srcId="{8051E072-D43E-4796-B2E9-9F95F78573E8}" destId="{0A8C4AF9-FCEC-4D4A-A66E-57DD498D23FF}" srcOrd="0" destOrd="0" presId="urn:microsoft.com/office/officeart/2009/3/layout/HorizontalOrganizationChart"/>
    <dgm:cxn modelId="{B6A99ABC-6AAF-4B9E-ABA9-46BD6EAF3F75}" type="presParOf" srcId="{8051E072-D43E-4796-B2E9-9F95F78573E8}" destId="{E1648FDC-E059-4090-B80D-F66CC0836EAE}" srcOrd="1" destOrd="0" presId="urn:microsoft.com/office/officeart/2009/3/layout/HorizontalOrganizationChart"/>
    <dgm:cxn modelId="{AE1A5A1D-A0C1-4E44-90FA-75F4D3CF1A92}" type="presParOf" srcId="{E290B240-C135-4711-9646-D8C5D8614751}" destId="{98A3BAFD-43C3-4F64-9B88-E84CACC66478}" srcOrd="1" destOrd="0" presId="urn:microsoft.com/office/officeart/2009/3/layout/HorizontalOrganizationChart"/>
    <dgm:cxn modelId="{91BD7CF6-15DD-464F-AC56-4CC5854977BD}" type="presParOf" srcId="{E290B240-C135-4711-9646-D8C5D8614751}" destId="{05E472F0-0AC6-4061-9D67-E4493B27CF41}" srcOrd="2" destOrd="0" presId="urn:microsoft.com/office/officeart/2009/3/layout/HorizontalOrganizationChart"/>
    <dgm:cxn modelId="{DA57BB05-1C37-4C39-9055-6FDB9487BD85}" type="presParOf" srcId="{5D0E2650-3A28-46EC-B522-F52C5975FF07}" destId="{8186A426-8036-4942-AEB0-109A05BD83C5}" srcOrd="2" destOrd="0" presId="urn:microsoft.com/office/officeart/2009/3/layout/HorizontalOrganizationChart"/>
    <dgm:cxn modelId="{D414DC43-7B95-459C-B532-41237484A57D}" type="presParOf" srcId="{8186A426-8036-4942-AEB0-109A05BD83C5}" destId="{69C67E97-A775-4EB8-8D4C-88CC2A424E66}" srcOrd="0" destOrd="0" presId="urn:microsoft.com/office/officeart/2009/3/layout/HorizontalOrganizationChart"/>
    <dgm:cxn modelId="{A20C0C1C-ECC4-4CE0-A0D1-1737294FA37C}" type="presParOf" srcId="{69C67E97-A775-4EB8-8D4C-88CC2A424E66}" destId="{2B5C815C-471D-4C28-A6D9-04FC44955E93}" srcOrd="0" destOrd="0" presId="urn:microsoft.com/office/officeart/2009/3/layout/HorizontalOrganizationChart"/>
    <dgm:cxn modelId="{BF5DD331-AA0B-42BC-8E73-F76FC3A7CED9}" type="presParOf" srcId="{69C67E97-A775-4EB8-8D4C-88CC2A424E66}" destId="{065A84A1-4FE5-4955-B12B-7FE58FB84111}" srcOrd="1" destOrd="0" presId="urn:microsoft.com/office/officeart/2009/3/layout/HorizontalOrganizationChart"/>
    <dgm:cxn modelId="{522A228E-192D-4A13-98C6-DD920019427A}" type="presParOf" srcId="{8186A426-8036-4942-AEB0-109A05BD83C5}" destId="{DC0E4C24-1A42-4FB1-81C4-9FBD5828FDEA}" srcOrd="1" destOrd="0" presId="urn:microsoft.com/office/officeart/2009/3/layout/HorizontalOrganizationChart"/>
    <dgm:cxn modelId="{971887FE-50B0-410B-96B5-9808B0F2FD09}" type="presParOf" srcId="{8186A426-8036-4942-AEB0-109A05BD83C5}" destId="{3F89D422-D365-4F4B-8256-B56D547E6826}" srcOrd="2" destOrd="0" presId="urn:microsoft.com/office/officeart/2009/3/layout/HorizontalOrganization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B70A49B-43D3-4064-B5D6-EDE966270266}" type="doc">
      <dgm:prSet loTypeId="urn:microsoft.com/office/officeart/2005/8/layout/process1" loCatId="process" qsTypeId="urn:microsoft.com/office/officeart/2005/8/quickstyle/simple1" qsCatId="simple" csTypeId="urn:microsoft.com/office/officeart/2005/8/colors/colorful2" csCatId="colorful"/>
      <dgm:spPr/>
      <dgm:t>
        <a:bodyPr/>
        <a:lstStyle/>
        <a:p>
          <a:endParaRPr lang="en-US"/>
        </a:p>
      </dgm:t>
    </dgm:pt>
    <dgm:pt modelId="{25B1CD62-3AB2-4CC0-B4BD-B289547A3FF8}">
      <dgm:prSet/>
      <dgm:spPr/>
      <dgm:t>
        <a:bodyPr/>
        <a:lstStyle/>
        <a:p>
          <a:r>
            <a:rPr lang="en-US"/>
            <a:t>According to the Commission on the English Curriculum, “Listening is the neglected language art at all educational levels.”</a:t>
          </a:r>
        </a:p>
      </dgm:t>
    </dgm:pt>
    <dgm:pt modelId="{C27D4941-530C-495A-8DA9-3CDF92BC9402}" type="parTrans" cxnId="{E7DF7FA0-A596-48FB-AEDA-C5EBF219359C}">
      <dgm:prSet/>
      <dgm:spPr/>
      <dgm:t>
        <a:bodyPr/>
        <a:lstStyle/>
        <a:p>
          <a:endParaRPr lang="en-US"/>
        </a:p>
      </dgm:t>
    </dgm:pt>
    <dgm:pt modelId="{8483403F-B8B6-4990-AAB3-FB2FB155DC70}" type="sibTrans" cxnId="{E7DF7FA0-A596-48FB-AEDA-C5EBF219359C}">
      <dgm:prSet/>
      <dgm:spPr/>
      <dgm:t>
        <a:bodyPr/>
        <a:lstStyle/>
        <a:p>
          <a:endParaRPr lang="en-US"/>
        </a:p>
      </dgm:t>
    </dgm:pt>
    <dgm:pt modelId="{47146FD1-AC05-4F9A-887A-07597D33B1E1}">
      <dgm:prSet/>
      <dgm:spPr/>
      <dgm:t>
        <a:bodyPr/>
        <a:lstStyle/>
        <a:p>
          <a:r>
            <a:rPr lang="en-US"/>
            <a:t>Speakers and listeners share the responsibility for good communication. </a:t>
          </a:r>
        </a:p>
      </dgm:t>
    </dgm:pt>
    <dgm:pt modelId="{7030E56A-9A8F-4A39-90F6-0675E40A91CB}" type="parTrans" cxnId="{CF059F72-5082-4C19-94C0-BEEA1F392035}">
      <dgm:prSet/>
      <dgm:spPr/>
      <dgm:t>
        <a:bodyPr/>
        <a:lstStyle/>
        <a:p>
          <a:endParaRPr lang="en-US"/>
        </a:p>
      </dgm:t>
    </dgm:pt>
    <dgm:pt modelId="{55E88DE9-58F7-4142-B722-EDEE56D5EB7D}" type="sibTrans" cxnId="{CF059F72-5082-4C19-94C0-BEEA1F392035}">
      <dgm:prSet/>
      <dgm:spPr/>
      <dgm:t>
        <a:bodyPr/>
        <a:lstStyle/>
        <a:p>
          <a:endParaRPr lang="en-US"/>
        </a:p>
      </dgm:t>
    </dgm:pt>
    <dgm:pt modelId="{AEE09CC7-37DE-42B8-9CBF-BB4377F06422}" type="pres">
      <dgm:prSet presAssocID="{1B70A49B-43D3-4064-B5D6-EDE966270266}" presName="Name0" presStyleCnt="0">
        <dgm:presLayoutVars>
          <dgm:dir/>
          <dgm:resizeHandles val="exact"/>
        </dgm:presLayoutVars>
      </dgm:prSet>
      <dgm:spPr/>
    </dgm:pt>
    <dgm:pt modelId="{ABB3A8B5-18A5-4494-AEF0-FF81247B171B}" type="pres">
      <dgm:prSet presAssocID="{25B1CD62-3AB2-4CC0-B4BD-B289547A3FF8}" presName="node" presStyleLbl="node1" presStyleIdx="0" presStyleCnt="2">
        <dgm:presLayoutVars>
          <dgm:bulletEnabled val="1"/>
        </dgm:presLayoutVars>
      </dgm:prSet>
      <dgm:spPr/>
    </dgm:pt>
    <dgm:pt modelId="{62EF4C38-6669-4250-8693-279B122F0BCB}" type="pres">
      <dgm:prSet presAssocID="{8483403F-B8B6-4990-AAB3-FB2FB155DC70}" presName="sibTrans" presStyleLbl="sibTrans2D1" presStyleIdx="0" presStyleCnt="1"/>
      <dgm:spPr/>
    </dgm:pt>
    <dgm:pt modelId="{4D72173D-5490-433E-B0AA-485C5B23C8FB}" type="pres">
      <dgm:prSet presAssocID="{8483403F-B8B6-4990-AAB3-FB2FB155DC70}" presName="connectorText" presStyleLbl="sibTrans2D1" presStyleIdx="0" presStyleCnt="1"/>
      <dgm:spPr/>
    </dgm:pt>
    <dgm:pt modelId="{889A50DF-73D9-422D-9F80-030B17D63656}" type="pres">
      <dgm:prSet presAssocID="{47146FD1-AC05-4F9A-887A-07597D33B1E1}" presName="node" presStyleLbl="node1" presStyleIdx="1" presStyleCnt="2">
        <dgm:presLayoutVars>
          <dgm:bulletEnabled val="1"/>
        </dgm:presLayoutVars>
      </dgm:prSet>
      <dgm:spPr/>
    </dgm:pt>
  </dgm:ptLst>
  <dgm:cxnLst>
    <dgm:cxn modelId="{4CDFE744-264B-49CE-8AFF-5F360935E15D}" type="presOf" srcId="{1B70A49B-43D3-4064-B5D6-EDE966270266}" destId="{AEE09CC7-37DE-42B8-9CBF-BB4377F06422}" srcOrd="0" destOrd="0" presId="urn:microsoft.com/office/officeart/2005/8/layout/process1"/>
    <dgm:cxn modelId="{E8523065-9E6F-483F-B04C-C81F99D92EE5}" type="presOf" srcId="{8483403F-B8B6-4990-AAB3-FB2FB155DC70}" destId="{62EF4C38-6669-4250-8693-279B122F0BCB}" srcOrd="0" destOrd="0" presId="urn:microsoft.com/office/officeart/2005/8/layout/process1"/>
    <dgm:cxn modelId="{CF059F72-5082-4C19-94C0-BEEA1F392035}" srcId="{1B70A49B-43D3-4064-B5D6-EDE966270266}" destId="{47146FD1-AC05-4F9A-887A-07597D33B1E1}" srcOrd="1" destOrd="0" parTransId="{7030E56A-9A8F-4A39-90F6-0675E40A91CB}" sibTransId="{55E88DE9-58F7-4142-B722-EDEE56D5EB7D}"/>
    <dgm:cxn modelId="{BFCB628D-1FF9-4158-84AF-CC9EE726C6BE}" type="presOf" srcId="{25B1CD62-3AB2-4CC0-B4BD-B289547A3FF8}" destId="{ABB3A8B5-18A5-4494-AEF0-FF81247B171B}" srcOrd="0" destOrd="0" presId="urn:microsoft.com/office/officeart/2005/8/layout/process1"/>
    <dgm:cxn modelId="{E7DF7FA0-A596-48FB-AEDA-C5EBF219359C}" srcId="{1B70A49B-43D3-4064-B5D6-EDE966270266}" destId="{25B1CD62-3AB2-4CC0-B4BD-B289547A3FF8}" srcOrd="0" destOrd="0" parTransId="{C27D4941-530C-495A-8DA9-3CDF92BC9402}" sibTransId="{8483403F-B8B6-4990-AAB3-FB2FB155DC70}"/>
    <dgm:cxn modelId="{9FA94FD8-4F57-40EF-8A41-465CB078C2A2}" type="presOf" srcId="{8483403F-B8B6-4990-AAB3-FB2FB155DC70}" destId="{4D72173D-5490-433E-B0AA-485C5B23C8FB}" srcOrd="1" destOrd="0" presId="urn:microsoft.com/office/officeart/2005/8/layout/process1"/>
    <dgm:cxn modelId="{D38B9EFB-CAE4-418A-BC2F-900EB14BD648}" type="presOf" srcId="{47146FD1-AC05-4F9A-887A-07597D33B1E1}" destId="{889A50DF-73D9-422D-9F80-030B17D63656}" srcOrd="0" destOrd="0" presId="urn:microsoft.com/office/officeart/2005/8/layout/process1"/>
    <dgm:cxn modelId="{2BF9220B-4A19-454D-857D-D80ADE88A003}" type="presParOf" srcId="{AEE09CC7-37DE-42B8-9CBF-BB4377F06422}" destId="{ABB3A8B5-18A5-4494-AEF0-FF81247B171B}" srcOrd="0" destOrd="0" presId="urn:microsoft.com/office/officeart/2005/8/layout/process1"/>
    <dgm:cxn modelId="{F919B6C6-47BA-4C12-A4D0-3914C7805C54}" type="presParOf" srcId="{AEE09CC7-37DE-42B8-9CBF-BB4377F06422}" destId="{62EF4C38-6669-4250-8693-279B122F0BCB}" srcOrd="1" destOrd="0" presId="urn:microsoft.com/office/officeart/2005/8/layout/process1"/>
    <dgm:cxn modelId="{0F997E65-B685-4948-BBD0-B186D79F8568}" type="presParOf" srcId="{62EF4C38-6669-4250-8693-279B122F0BCB}" destId="{4D72173D-5490-433E-B0AA-485C5B23C8FB}" srcOrd="0" destOrd="0" presId="urn:microsoft.com/office/officeart/2005/8/layout/process1"/>
    <dgm:cxn modelId="{54A965CD-9FF4-48C3-A5CD-87EC96A00C6D}" type="presParOf" srcId="{AEE09CC7-37DE-42B8-9CBF-BB4377F06422}" destId="{889A50DF-73D9-422D-9F80-030B17D63656}" srcOrd="2"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83B4EEF-02D9-4139-9FD0-09FB6A00FFA8}" type="doc">
      <dgm:prSet loTypeId="urn:microsoft.com/office/officeart/2018/2/layout/IconVerticalSolidList" loCatId="icon" qsTypeId="urn:microsoft.com/office/officeart/2005/8/quickstyle/simple1" qsCatId="simple" csTypeId="urn:microsoft.com/office/officeart/2018/5/colors/Iconchunking_neutralicontext_colorful2" csCatId="colorful" phldr="1"/>
      <dgm:spPr/>
      <dgm:t>
        <a:bodyPr/>
        <a:lstStyle/>
        <a:p>
          <a:endParaRPr lang="en-US"/>
        </a:p>
      </dgm:t>
    </dgm:pt>
    <dgm:pt modelId="{EE076303-7FAF-4DF5-AA20-F216EF5CC2A7}">
      <dgm:prSet/>
      <dgm:spPr/>
      <dgm:t>
        <a:bodyPr/>
        <a:lstStyle/>
        <a:p>
          <a:pPr>
            <a:lnSpc>
              <a:spcPct val="100000"/>
            </a:lnSpc>
          </a:pPr>
          <a:r>
            <a:rPr lang="en-US"/>
            <a:t>An interview is a conversation controlled but not dominated by one person who asks question of another person. </a:t>
          </a:r>
        </a:p>
      </dgm:t>
    </dgm:pt>
    <dgm:pt modelId="{F4AF4CDB-5FAF-4D43-8C84-BE95D72412F4}" type="parTrans" cxnId="{D1224F46-048A-4959-BAB8-1951F9F588B9}">
      <dgm:prSet/>
      <dgm:spPr/>
      <dgm:t>
        <a:bodyPr/>
        <a:lstStyle/>
        <a:p>
          <a:endParaRPr lang="en-US"/>
        </a:p>
      </dgm:t>
    </dgm:pt>
    <dgm:pt modelId="{80C35EEF-DB94-4791-940F-98CE0DACDA30}" type="sibTrans" cxnId="{D1224F46-048A-4959-BAB8-1951F9F588B9}">
      <dgm:prSet/>
      <dgm:spPr/>
      <dgm:t>
        <a:bodyPr/>
        <a:lstStyle/>
        <a:p>
          <a:endParaRPr lang="en-US"/>
        </a:p>
      </dgm:t>
    </dgm:pt>
    <dgm:pt modelId="{B8631BCD-524F-4332-AEA7-4008CE9962EE}">
      <dgm:prSet/>
      <dgm:spPr/>
      <dgm:t>
        <a:bodyPr/>
        <a:lstStyle/>
        <a:p>
          <a:pPr>
            <a:lnSpc>
              <a:spcPct val="100000"/>
            </a:lnSpc>
          </a:pPr>
          <a:r>
            <a:rPr lang="en-US"/>
            <a:t>An interview is a conversation with a purpose. </a:t>
          </a:r>
        </a:p>
      </dgm:t>
    </dgm:pt>
    <dgm:pt modelId="{73C64148-02B7-44BA-86ED-9E964728CE52}" type="parTrans" cxnId="{B109EFB4-6506-43BC-9588-517233C07A75}">
      <dgm:prSet/>
      <dgm:spPr/>
      <dgm:t>
        <a:bodyPr/>
        <a:lstStyle/>
        <a:p>
          <a:endParaRPr lang="en-US"/>
        </a:p>
      </dgm:t>
    </dgm:pt>
    <dgm:pt modelId="{5AB38269-D723-4C22-8E99-B548BD2B2F2D}" type="sibTrans" cxnId="{B109EFB4-6506-43BC-9588-517233C07A75}">
      <dgm:prSet/>
      <dgm:spPr/>
      <dgm:t>
        <a:bodyPr/>
        <a:lstStyle/>
        <a:p>
          <a:endParaRPr lang="en-US"/>
        </a:p>
      </dgm:t>
    </dgm:pt>
    <dgm:pt modelId="{CF334C7A-952E-468C-8620-7C231739131C}" type="pres">
      <dgm:prSet presAssocID="{B83B4EEF-02D9-4139-9FD0-09FB6A00FFA8}" presName="root" presStyleCnt="0">
        <dgm:presLayoutVars>
          <dgm:dir/>
          <dgm:resizeHandles val="exact"/>
        </dgm:presLayoutVars>
      </dgm:prSet>
      <dgm:spPr/>
    </dgm:pt>
    <dgm:pt modelId="{F35332F4-F841-4164-9968-5044F758C086}" type="pres">
      <dgm:prSet presAssocID="{EE076303-7FAF-4DF5-AA20-F216EF5CC2A7}" presName="compNode" presStyleCnt="0"/>
      <dgm:spPr/>
    </dgm:pt>
    <dgm:pt modelId="{1359ADD9-778D-439E-9408-F6E3955E0437}" type="pres">
      <dgm:prSet presAssocID="{EE076303-7FAF-4DF5-AA20-F216EF5CC2A7}" presName="bgRect" presStyleLbl="bgShp" presStyleIdx="0" presStyleCnt="2"/>
      <dgm:spPr/>
    </dgm:pt>
    <dgm:pt modelId="{6C6DB527-6EFA-47E6-BC6F-DEC93EA00A81}" type="pres">
      <dgm:prSet presAssocID="{EE076303-7FAF-4DF5-AA20-F216EF5CC2A7}"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User"/>
        </a:ext>
      </dgm:extLst>
    </dgm:pt>
    <dgm:pt modelId="{64BD8026-4F94-4110-BAF2-CD3A299AF13C}" type="pres">
      <dgm:prSet presAssocID="{EE076303-7FAF-4DF5-AA20-F216EF5CC2A7}" presName="spaceRect" presStyleCnt="0"/>
      <dgm:spPr/>
    </dgm:pt>
    <dgm:pt modelId="{4E426294-EAEB-4E8F-89C8-2F43D0AA4934}" type="pres">
      <dgm:prSet presAssocID="{EE076303-7FAF-4DF5-AA20-F216EF5CC2A7}" presName="parTx" presStyleLbl="revTx" presStyleIdx="0" presStyleCnt="2">
        <dgm:presLayoutVars>
          <dgm:chMax val="0"/>
          <dgm:chPref val="0"/>
        </dgm:presLayoutVars>
      </dgm:prSet>
      <dgm:spPr/>
    </dgm:pt>
    <dgm:pt modelId="{9FEB514F-C107-4E31-A113-86EB7DE4B41D}" type="pres">
      <dgm:prSet presAssocID="{80C35EEF-DB94-4791-940F-98CE0DACDA30}" presName="sibTrans" presStyleCnt="0"/>
      <dgm:spPr/>
    </dgm:pt>
    <dgm:pt modelId="{B8BB2F36-7830-44B2-92B4-47A5C8395E11}" type="pres">
      <dgm:prSet presAssocID="{B8631BCD-524F-4332-AEA7-4008CE9962EE}" presName="compNode" presStyleCnt="0"/>
      <dgm:spPr/>
    </dgm:pt>
    <dgm:pt modelId="{B67C57DE-4F9D-42C6-B940-E989A9BA302C}" type="pres">
      <dgm:prSet presAssocID="{B8631BCD-524F-4332-AEA7-4008CE9962EE}" presName="bgRect" presStyleLbl="bgShp" presStyleIdx="1" presStyleCnt="2"/>
      <dgm:spPr/>
    </dgm:pt>
    <dgm:pt modelId="{C9F88F0E-3056-47BA-A3F0-2323891D23AD}" type="pres">
      <dgm:prSet presAssocID="{B8631BCD-524F-4332-AEA7-4008CE9962EE}"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Radio microphone"/>
        </a:ext>
      </dgm:extLst>
    </dgm:pt>
    <dgm:pt modelId="{9EC0286A-BC13-4383-9313-CD58081E52D3}" type="pres">
      <dgm:prSet presAssocID="{B8631BCD-524F-4332-AEA7-4008CE9962EE}" presName="spaceRect" presStyleCnt="0"/>
      <dgm:spPr/>
    </dgm:pt>
    <dgm:pt modelId="{7E37AD05-B05A-4E56-B227-2B28C6D92AAC}" type="pres">
      <dgm:prSet presAssocID="{B8631BCD-524F-4332-AEA7-4008CE9962EE}" presName="parTx" presStyleLbl="revTx" presStyleIdx="1" presStyleCnt="2">
        <dgm:presLayoutVars>
          <dgm:chMax val="0"/>
          <dgm:chPref val="0"/>
        </dgm:presLayoutVars>
      </dgm:prSet>
      <dgm:spPr/>
    </dgm:pt>
  </dgm:ptLst>
  <dgm:cxnLst>
    <dgm:cxn modelId="{D1224F46-048A-4959-BAB8-1951F9F588B9}" srcId="{B83B4EEF-02D9-4139-9FD0-09FB6A00FFA8}" destId="{EE076303-7FAF-4DF5-AA20-F216EF5CC2A7}" srcOrd="0" destOrd="0" parTransId="{F4AF4CDB-5FAF-4D43-8C84-BE95D72412F4}" sibTransId="{80C35EEF-DB94-4791-940F-98CE0DACDA30}"/>
    <dgm:cxn modelId="{5B934B56-685F-4319-BB83-01BAA8F87DE4}" type="presOf" srcId="{B83B4EEF-02D9-4139-9FD0-09FB6A00FFA8}" destId="{CF334C7A-952E-468C-8620-7C231739131C}" srcOrd="0" destOrd="0" presId="urn:microsoft.com/office/officeart/2018/2/layout/IconVerticalSolidList"/>
    <dgm:cxn modelId="{3FCA2D57-553B-42A4-9A75-40AC96034F32}" type="presOf" srcId="{B8631BCD-524F-4332-AEA7-4008CE9962EE}" destId="{7E37AD05-B05A-4E56-B227-2B28C6D92AAC}" srcOrd="0" destOrd="0" presId="urn:microsoft.com/office/officeart/2018/2/layout/IconVerticalSolidList"/>
    <dgm:cxn modelId="{B109EFB4-6506-43BC-9588-517233C07A75}" srcId="{B83B4EEF-02D9-4139-9FD0-09FB6A00FFA8}" destId="{B8631BCD-524F-4332-AEA7-4008CE9962EE}" srcOrd="1" destOrd="0" parTransId="{73C64148-02B7-44BA-86ED-9E964728CE52}" sibTransId="{5AB38269-D723-4C22-8E99-B548BD2B2F2D}"/>
    <dgm:cxn modelId="{FD6E67BE-738B-421C-A494-DA2223ECD77A}" type="presOf" srcId="{EE076303-7FAF-4DF5-AA20-F216EF5CC2A7}" destId="{4E426294-EAEB-4E8F-89C8-2F43D0AA4934}" srcOrd="0" destOrd="0" presId="urn:microsoft.com/office/officeart/2018/2/layout/IconVerticalSolidList"/>
    <dgm:cxn modelId="{29456917-5A71-4B5A-A225-E28C652AAF30}" type="presParOf" srcId="{CF334C7A-952E-468C-8620-7C231739131C}" destId="{F35332F4-F841-4164-9968-5044F758C086}" srcOrd="0" destOrd="0" presId="urn:microsoft.com/office/officeart/2018/2/layout/IconVerticalSolidList"/>
    <dgm:cxn modelId="{C4238F3D-0C73-4615-9468-30BDED48B03C}" type="presParOf" srcId="{F35332F4-F841-4164-9968-5044F758C086}" destId="{1359ADD9-778D-439E-9408-F6E3955E0437}" srcOrd="0" destOrd="0" presId="urn:microsoft.com/office/officeart/2018/2/layout/IconVerticalSolidList"/>
    <dgm:cxn modelId="{DB4E6025-1FCF-42A4-A18B-607E42B482B8}" type="presParOf" srcId="{F35332F4-F841-4164-9968-5044F758C086}" destId="{6C6DB527-6EFA-47E6-BC6F-DEC93EA00A81}" srcOrd="1" destOrd="0" presId="urn:microsoft.com/office/officeart/2018/2/layout/IconVerticalSolidList"/>
    <dgm:cxn modelId="{ACF604E0-8195-44AD-92D6-8C452C69798A}" type="presParOf" srcId="{F35332F4-F841-4164-9968-5044F758C086}" destId="{64BD8026-4F94-4110-BAF2-CD3A299AF13C}" srcOrd="2" destOrd="0" presId="urn:microsoft.com/office/officeart/2018/2/layout/IconVerticalSolidList"/>
    <dgm:cxn modelId="{B8E7A6BB-263C-4C36-A481-C03838A80A67}" type="presParOf" srcId="{F35332F4-F841-4164-9968-5044F758C086}" destId="{4E426294-EAEB-4E8F-89C8-2F43D0AA4934}" srcOrd="3" destOrd="0" presId="urn:microsoft.com/office/officeart/2018/2/layout/IconVerticalSolidList"/>
    <dgm:cxn modelId="{AECA4C29-6535-42CB-A3BB-C2F9BE1F2CFD}" type="presParOf" srcId="{CF334C7A-952E-468C-8620-7C231739131C}" destId="{9FEB514F-C107-4E31-A113-86EB7DE4B41D}" srcOrd="1" destOrd="0" presId="urn:microsoft.com/office/officeart/2018/2/layout/IconVerticalSolidList"/>
    <dgm:cxn modelId="{455F8B4C-0D63-47C5-BCE8-F1B533A0B41C}" type="presParOf" srcId="{CF334C7A-952E-468C-8620-7C231739131C}" destId="{B8BB2F36-7830-44B2-92B4-47A5C8395E11}" srcOrd="2" destOrd="0" presId="urn:microsoft.com/office/officeart/2018/2/layout/IconVerticalSolidList"/>
    <dgm:cxn modelId="{A8BBB9E7-33B4-4DEB-AAD7-2DE9DD4E68D5}" type="presParOf" srcId="{B8BB2F36-7830-44B2-92B4-47A5C8395E11}" destId="{B67C57DE-4F9D-42C6-B940-E989A9BA302C}" srcOrd="0" destOrd="0" presId="urn:microsoft.com/office/officeart/2018/2/layout/IconVerticalSolidList"/>
    <dgm:cxn modelId="{8292D2E9-E67D-43FD-AC3F-E5B8848A93D3}" type="presParOf" srcId="{B8BB2F36-7830-44B2-92B4-47A5C8395E11}" destId="{C9F88F0E-3056-47BA-A3F0-2323891D23AD}" srcOrd="1" destOrd="0" presId="urn:microsoft.com/office/officeart/2018/2/layout/IconVerticalSolidList"/>
    <dgm:cxn modelId="{BC478505-35B8-4C60-9AF6-656214B7DD52}" type="presParOf" srcId="{B8BB2F36-7830-44B2-92B4-47A5C8395E11}" destId="{9EC0286A-BC13-4383-9313-CD58081E52D3}" srcOrd="2" destOrd="0" presId="urn:microsoft.com/office/officeart/2018/2/layout/IconVerticalSolidList"/>
    <dgm:cxn modelId="{1858223E-AA75-4447-81D4-9D059CDB48C4}" type="presParOf" srcId="{B8BB2F36-7830-44B2-92B4-47A5C8395E11}" destId="{7E37AD05-B05A-4E56-B227-2B28C6D92AAC}"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8B4D106-935E-4B27-8B2D-5008A82E1F93}" type="doc">
      <dgm:prSet loTypeId="urn:microsoft.com/office/officeart/2018/5/layout/CenteredIconLabelDescriptionList" loCatId="icon" qsTypeId="urn:microsoft.com/office/officeart/2005/8/quickstyle/simple1" qsCatId="simple" csTypeId="urn:microsoft.com/office/officeart/2018/5/colors/Iconchunking_neutralbg_accent4_2" csCatId="accent4" phldr="1"/>
      <dgm:spPr/>
      <dgm:t>
        <a:bodyPr/>
        <a:lstStyle/>
        <a:p>
          <a:endParaRPr lang="en-US"/>
        </a:p>
      </dgm:t>
    </dgm:pt>
    <dgm:pt modelId="{392FFFD2-44D3-40EC-A767-DE0B4F151AEA}">
      <dgm:prSet/>
      <dgm:spPr/>
      <dgm:t>
        <a:bodyPr/>
        <a:lstStyle/>
        <a:p>
          <a:pPr>
            <a:defRPr b="1"/>
          </a:pPr>
          <a:r>
            <a:rPr lang="en-US"/>
            <a:t>Do not think of interviewing as Ping-Pong</a:t>
          </a:r>
        </a:p>
      </dgm:t>
    </dgm:pt>
    <dgm:pt modelId="{27F13771-2679-4C69-9F53-0894609A3EAD}" type="parTrans" cxnId="{363DFE76-06BC-4EB6-922B-FAD19E11C9D5}">
      <dgm:prSet/>
      <dgm:spPr/>
      <dgm:t>
        <a:bodyPr/>
        <a:lstStyle/>
        <a:p>
          <a:endParaRPr lang="en-US"/>
        </a:p>
      </dgm:t>
    </dgm:pt>
    <dgm:pt modelId="{3C603344-353C-41A1-8869-9FB7909F6EF2}" type="sibTrans" cxnId="{363DFE76-06BC-4EB6-922B-FAD19E11C9D5}">
      <dgm:prSet/>
      <dgm:spPr/>
      <dgm:t>
        <a:bodyPr/>
        <a:lstStyle/>
        <a:p>
          <a:endParaRPr lang="en-US"/>
        </a:p>
      </dgm:t>
    </dgm:pt>
    <dgm:pt modelId="{F4E1576F-69FB-497D-B85B-06A810CFC98C}">
      <dgm:prSet/>
      <dgm:spPr/>
      <dgm:t>
        <a:bodyPr/>
        <a:lstStyle/>
        <a:p>
          <a:pPr>
            <a:defRPr b="1"/>
          </a:pPr>
          <a:r>
            <a:rPr lang="en-US"/>
            <a:t>Instead interviewing is like a handshake</a:t>
          </a:r>
        </a:p>
      </dgm:t>
    </dgm:pt>
    <dgm:pt modelId="{C7DD0BB8-4939-46E6-AE3A-C2ED3FCF58BF}" type="parTrans" cxnId="{29A36AD7-CFDE-4FD3-B755-00BFAE224466}">
      <dgm:prSet/>
      <dgm:spPr/>
      <dgm:t>
        <a:bodyPr/>
        <a:lstStyle/>
        <a:p>
          <a:endParaRPr lang="en-US"/>
        </a:p>
      </dgm:t>
    </dgm:pt>
    <dgm:pt modelId="{4113C92E-DDC4-495C-8F2F-0173BBB79114}" type="sibTrans" cxnId="{29A36AD7-CFDE-4FD3-B755-00BFAE224466}">
      <dgm:prSet/>
      <dgm:spPr/>
      <dgm:t>
        <a:bodyPr/>
        <a:lstStyle/>
        <a:p>
          <a:endParaRPr lang="en-US"/>
        </a:p>
      </dgm:t>
    </dgm:pt>
    <dgm:pt modelId="{562919BD-42E8-4351-8CCA-8381DC51E373}">
      <dgm:prSet/>
      <dgm:spPr/>
      <dgm:t>
        <a:bodyPr/>
        <a:lstStyle/>
        <a:p>
          <a:r>
            <a:rPr lang="en-US"/>
            <a:t>Trust</a:t>
          </a:r>
        </a:p>
      </dgm:t>
    </dgm:pt>
    <dgm:pt modelId="{A1495F27-E510-4141-A8D5-51D595AAE9BE}" type="parTrans" cxnId="{ED5A3299-D7A5-47A1-9BF2-42685CC4DD10}">
      <dgm:prSet/>
      <dgm:spPr/>
      <dgm:t>
        <a:bodyPr/>
        <a:lstStyle/>
        <a:p>
          <a:endParaRPr lang="en-US"/>
        </a:p>
      </dgm:t>
    </dgm:pt>
    <dgm:pt modelId="{8F11DF7A-D5F6-41DA-8AFE-5BB905656C50}" type="sibTrans" cxnId="{ED5A3299-D7A5-47A1-9BF2-42685CC4DD10}">
      <dgm:prSet/>
      <dgm:spPr/>
      <dgm:t>
        <a:bodyPr/>
        <a:lstStyle/>
        <a:p>
          <a:endParaRPr lang="en-US"/>
        </a:p>
      </dgm:t>
    </dgm:pt>
    <dgm:pt modelId="{A2545F5A-3F90-4DD4-ACB1-E3761D830A19}">
      <dgm:prSet/>
      <dgm:spPr/>
      <dgm:t>
        <a:bodyPr/>
        <a:lstStyle/>
        <a:p>
          <a:r>
            <a:rPr lang="en-US"/>
            <a:t>Mutual understanding</a:t>
          </a:r>
        </a:p>
      </dgm:t>
    </dgm:pt>
    <dgm:pt modelId="{AB9DB762-02F9-460D-881D-072A3F9564DA}" type="parTrans" cxnId="{581C3539-D608-4B2F-815A-5BC7CB61ADF9}">
      <dgm:prSet/>
      <dgm:spPr/>
      <dgm:t>
        <a:bodyPr/>
        <a:lstStyle/>
        <a:p>
          <a:endParaRPr lang="en-US"/>
        </a:p>
      </dgm:t>
    </dgm:pt>
    <dgm:pt modelId="{752E4D65-62B5-4CE1-AD6B-EB3B71B02EC9}" type="sibTrans" cxnId="{581C3539-D608-4B2F-815A-5BC7CB61ADF9}">
      <dgm:prSet/>
      <dgm:spPr/>
      <dgm:t>
        <a:bodyPr/>
        <a:lstStyle/>
        <a:p>
          <a:endParaRPr lang="en-US"/>
        </a:p>
      </dgm:t>
    </dgm:pt>
    <dgm:pt modelId="{23E8FDB4-07B5-44A2-A12A-CCCC79EBFE60}">
      <dgm:prSet/>
      <dgm:spPr/>
      <dgm:t>
        <a:bodyPr/>
        <a:lstStyle/>
        <a:p>
          <a:r>
            <a:rPr lang="en-US"/>
            <a:t>Mutual respect </a:t>
          </a:r>
        </a:p>
      </dgm:t>
    </dgm:pt>
    <dgm:pt modelId="{704B7DD1-025E-4D07-85BF-25DA47C1F1D8}" type="parTrans" cxnId="{22E12C54-593F-4019-9406-DF6C242FC7E9}">
      <dgm:prSet/>
      <dgm:spPr/>
      <dgm:t>
        <a:bodyPr/>
        <a:lstStyle/>
        <a:p>
          <a:endParaRPr lang="en-US"/>
        </a:p>
      </dgm:t>
    </dgm:pt>
    <dgm:pt modelId="{D638D28A-B9DE-447E-95D9-4612BD2917C8}" type="sibTrans" cxnId="{22E12C54-593F-4019-9406-DF6C242FC7E9}">
      <dgm:prSet/>
      <dgm:spPr/>
      <dgm:t>
        <a:bodyPr/>
        <a:lstStyle/>
        <a:p>
          <a:endParaRPr lang="en-US"/>
        </a:p>
      </dgm:t>
    </dgm:pt>
    <dgm:pt modelId="{D3BEF9EF-749B-4482-872E-BF1EDB024A67}" type="pres">
      <dgm:prSet presAssocID="{B8B4D106-935E-4B27-8B2D-5008A82E1F93}" presName="root" presStyleCnt="0">
        <dgm:presLayoutVars>
          <dgm:dir/>
          <dgm:resizeHandles val="exact"/>
        </dgm:presLayoutVars>
      </dgm:prSet>
      <dgm:spPr/>
    </dgm:pt>
    <dgm:pt modelId="{5644EB9E-DCF9-4864-8C50-4FFFEE3FB45B}" type="pres">
      <dgm:prSet presAssocID="{392FFFD2-44D3-40EC-A767-DE0B4F151AEA}" presName="compNode" presStyleCnt="0"/>
      <dgm:spPr/>
    </dgm:pt>
    <dgm:pt modelId="{92CD0018-DEF5-4467-B0E5-4D8E58209BCA}" type="pres">
      <dgm:prSet presAssocID="{392FFFD2-44D3-40EC-A767-DE0B4F151AEA}" presName="iconRect" presStyleLbl="node1" presStyleIdx="0" presStyleCnt="2"/>
      <dgm:spPr>
        <a:ln>
          <a:noFill/>
        </a:ln>
      </dgm:spPr>
      <dgm:extLst/>
    </dgm:pt>
    <dgm:pt modelId="{7A746086-DAE9-4219-A635-457C22CBC41D}" type="pres">
      <dgm:prSet presAssocID="{392FFFD2-44D3-40EC-A767-DE0B4F151AEA}" presName="iconSpace" presStyleCnt="0"/>
      <dgm:spPr/>
    </dgm:pt>
    <dgm:pt modelId="{0212062D-7CE5-4747-B356-B58B338B61DD}" type="pres">
      <dgm:prSet presAssocID="{392FFFD2-44D3-40EC-A767-DE0B4F151AEA}" presName="parTx" presStyleLbl="revTx" presStyleIdx="0" presStyleCnt="4">
        <dgm:presLayoutVars>
          <dgm:chMax val="0"/>
          <dgm:chPref val="0"/>
        </dgm:presLayoutVars>
      </dgm:prSet>
      <dgm:spPr/>
    </dgm:pt>
    <dgm:pt modelId="{96113BF3-44E1-4FF0-B69A-90789654D766}" type="pres">
      <dgm:prSet presAssocID="{392FFFD2-44D3-40EC-A767-DE0B4F151AEA}" presName="txSpace" presStyleCnt="0"/>
      <dgm:spPr/>
    </dgm:pt>
    <dgm:pt modelId="{F592C3ED-C89C-4FF6-95AD-CD6A6EE58A54}" type="pres">
      <dgm:prSet presAssocID="{392FFFD2-44D3-40EC-A767-DE0B4F151AEA}" presName="desTx" presStyleLbl="revTx" presStyleIdx="1" presStyleCnt="4">
        <dgm:presLayoutVars/>
      </dgm:prSet>
      <dgm:spPr/>
    </dgm:pt>
    <dgm:pt modelId="{C1CD04EF-B8FE-49F9-B400-1C9207942A51}" type="pres">
      <dgm:prSet presAssocID="{3C603344-353C-41A1-8869-9FB7909F6EF2}" presName="sibTrans" presStyleCnt="0"/>
      <dgm:spPr/>
    </dgm:pt>
    <dgm:pt modelId="{04E53370-7506-4566-BFF5-B8EF2099138C}" type="pres">
      <dgm:prSet presAssocID="{F4E1576F-69FB-497D-B85B-06A810CFC98C}" presName="compNode" presStyleCnt="0"/>
      <dgm:spPr/>
    </dgm:pt>
    <dgm:pt modelId="{BFB03E23-BFFE-460C-84C9-A847BA7F3E68}" type="pres">
      <dgm:prSet presAssocID="{F4E1576F-69FB-497D-B85B-06A810CFC98C}" presName="iconRect" presStyleLbl="node1" presStyleIdx="1"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andshake"/>
        </a:ext>
      </dgm:extLst>
    </dgm:pt>
    <dgm:pt modelId="{1E6FBB78-E9BA-40E5-91B0-CED408994B4B}" type="pres">
      <dgm:prSet presAssocID="{F4E1576F-69FB-497D-B85B-06A810CFC98C}" presName="iconSpace" presStyleCnt="0"/>
      <dgm:spPr/>
    </dgm:pt>
    <dgm:pt modelId="{E6B43BE5-C1FA-4D85-B261-21CBDB71596F}" type="pres">
      <dgm:prSet presAssocID="{F4E1576F-69FB-497D-B85B-06A810CFC98C}" presName="parTx" presStyleLbl="revTx" presStyleIdx="2" presStyleCnt="4">
        <dgm:presLayoutVars>
          <dgm:chMax val="0"/>
          <dgm:chPref val="0"/>
        </dgm:presLayoutVars>
      </dgm:prSet>
      <dgm:spPr/>
    </dgm:pt>
    <dgm:pt modelId="{B6ACC1E1-8406-4FE5-8D93-6A3183BEED59}" type="pres">
      <dgm:prSet presAssocID="{F4E1576F-69FB-497D-B85B-06A810CFC98C}" presName="txSpace" presStyleCnt="0"/>
      <dgm:spPr/>
    </dgm:pt>
    <dgm:pt modelId="{1EE7F345-0605-4FC6-8FD7-2D2AA7128DAD}" type="pres">
      <dgm:prSet presAssocID="{F4E1576F-69FB-497D-B85B-06A810CFC98C}" presName="desTx" presStyleLbl="revTx" presStyleIdx="3" presStyleCnt="4">
        <dgm:presLayoutVars/>
      </dgm:prSet>
      <dgm:spPr/>
    </dgm:pt>
  </dgm:ptLst>
  <dgm:cxnLst>
    <dgm:cxn modelId="{BDA66A13-B7D9-4E18-9C88-3A39C171D9AC}" type="presOf" srcId="{B8B4D106-935E-4B27-8B2D-5008A82E1F93}" destId="{D3BEF9EF-749B-4482-872E-BF1EDB024A67}" srcOrd="0" destOrd="0" presId="urn:microsoft.com/office/officeart/2018/5/layout/CenteredIconLabelDescriptionList"/>
    <dgm:cxn modelId="{A8696A17-CCBB-44BD-BA79-2ECB27CC4442}" type="presOf" srcId="{A2545F5A-3F90-4DD4-ACB1-E3761D830A19}" destId="{1EE7F345-0605-4FC6-8FD7-2D2AA7128DAD}" srcOrd="0" destOrd="1" presId="urn:microsoft.com/office/officeart/2018/5/layout/CenteredIconLabelDescriptionList"/>
    <dgm:cxn modelId="{581C3539-D608-4B2F-815A-5BC7CB61ADF9}" srcId="{F4E1576F-69FB-497D-B85B-06A810CFC98C}" destId="{A2545F5A-3F90-4DD4-ACB1-E3761D830A19}" srcOrd="1" destOrd="0" parTransId="{AB9DB762-02F9-460D-881D-072A3F9564DA}" sibTransId="{752E4D65-62B5-4CE1-AD6B-EB3B71B02EC9}"/>
    <dgm:cxn modelId="{22E12C54-593F-4019-9406-DF6C242FC7E9}" srcId="{F4E1576F-69FB-497D-B85B-06A810CFC98C}" destId="{23E8FDB4-07B5-44A2-A12A-CCCC79EBFE60}" srcOrd="2" destOrd="0" parTransId="{704B7DD1-025E-4D07-85BF-25DA47C1F1D8}" sibTransId="{D638D28A-B9DE-447E-95D9-4612BD2917C8}"/>
    <dgm:cxn modelId="{363DFE76-06BC-4EB6-922B-FAD19E11C9D5}" srcId="{B8B4D106-935E-4B27-8B2D-5008A82E1F93}" destId="{392FFFD2-44D3-40EC-A767-DE0B4F151AEA}" srcOrd="0" destOrd="0" parTransId="{27F13771-2679-4C69-9F53-0894609A3EAD}" sibTransId="{3C603344-353C-41A1-8869-9FB7909F6EF2}"/>
    <dgm:cxn modelId="{ED5A3299-D7A5-47A1-9BF2-42685CC4DD10}" srcId="{F4E1576F-69FB-497D-B85B-06A810CFC98C}" destId="{562919BD-42E8-4351-8CCA-8381DC51E373}" srcOrd="0" destOrd="0" parTransId="{A1495F27-E510-4141-A8D5-51D595AAE9BE}" sibTransId="{8F11DF7A-D5F6-41DA-8AFE-5BB905656C50}"/>
    <dgm:cxn modelId="{4D3E32B1-85BF-4E92-AD88-FE3E086D3020}" type="presOf" srcId="{392FFFD2-44D3-40EC-A767-DE0B4F151AEA}" destId="{0212062D-7CE5-4747-B356-B58B338B61DD}" srcOrd="0" destOrd="0" presId="urn:microsoft.com/office/officeart/2018/5/layout/CenteredIconLabelDescriptionList"/>
    <dgm:cxn modelId="{7525F6B8-14BD-48DE-91CF-0D3CDC2B23DE}" type="presOf" srcId="{F4E1576F-69FB-497D-B85B-06A810CFC98C}" destId="{E6B43BE5-C1FA-4D85-B261-21CBDB71596F}" srcOrd="0" destOrd="0" presId="urn:microsoft.com/office/officeart/2018/5/layout/CenteredIconLabelDescriptionList"/>
    <dgm:cxn modelId="{29A36AD7-CFDE-4FD3-B755-00BFAE224466}" srcId="{B8B4D106-935E-4B27-8B2D-5008A82E1F93}" destId="{F4E1576F-69FB-497D-B85B-06A810CFC98C}" srcOrd="1" destOrd="0" parTransId="{C7DD0BB8-4939-46E6-AE3A-C2ED3FCF58BF}" sibTransId="{4113C92E-DDC4-495C-8F2F-0173BBB79114}"/>
    <dgm:cxn modelId="{8FCCFDDA-F4C5-443E-9205-B76A566F854B}" type="presOf" srcId="{23E8FDB4-07B5-44A2-A12A-CCCC79EBFE60}" destId="{1EE7F345-0605-4FC6-8FD7-2D2AA7128DAD}" srcOrd="0" destOrd="2" presId="urn:microsoft.com/office/officeart/2018/5/layout/CenteredIconLabelDescriptionList"/>
    <dgm:cxn modelId="{463B1CF4-5727-4196-9731-763DF78C05B4}" type="presOf" srcId="{562919BD-42E8-4351-8CCA-8381DC51E373}" destId="{1EE7F345-0605-4FC6-8FD7-2D2AA7128DAD}" srcOrd="0" destOrd="0" presId="urn:microsoft.com/office/officeart/2018/5/layout/CenteredIconLabelDescriptionList"/>
    <dgm:cxn modelId="{2C999909-83C0-4C84-B77A-A3DD2542C7F7}" type="presParOf" srcId="{D3BEF9EF-749B-4482-872E-BF1EDB024A67}" destId="{5644EB9E-DCF9-4864-8C50-4FFFEE3FB45B}" srcOrd="0" destOrd="0" presId="urn:microsoft.com/office/officeart/2018/5/layout/CenteredIconLabelDescriptionList"/>
    <dgm:cxn modelId="{709BDE94-684E-4336-ADCF-32C8D9A5F1FC}" type="presParOf" srcId="{5644EB9E-DCF9-4864-8C50-4FFFEE3FB45B}" destId="{92CD0018-DEF5-4467-B0E5-4D8E58209BCA}" srcOrd="0" destOrd="0" presId="urn:microsoft.com/office/officeart/2018/5/layout/CenteredIconLabelDescriptionList"/>
    <dgm:cxn modelId="{9B9CD567-850A-47CD-8AA0-E5E9B67591B0}" type="presParOf" srcId="{5644EB9E-DCF9-4864-8C50-4FFFEE3FB45B}" destId="{7A746086-DAE9-4219-A635-457C22CBC41D}" srcOrd="1" destOrd="0" presId="urn:microsoft.com/office/officeart/2018/5/layout/CenteredIconLabelDescriptionList"/>
    <dgm:cxn modelId="{2C95D040-8C7B-48E4-8C04-5DBEBAF92263}" type="presParOf" srcId="{5644EB9E-DCF9-4864-8C50-4FFFEE3FB45B}" destId="{0212062D-7CE5-4747-B356-B58B338B61DD}" srcOrd="2" destOrd="0" presId="urn:microsoft.com/office/officeart/2018/5/layout/CenteredIconLabelDescriptionList"/>
    <dgm:cxn modelId="{FC350978-B9AC-490C-99C5-696BBC0D8455}" type="presParOf" srcId="{5644EB9E-DCF9-4864-8C50-4FFFEE3FB45B}" destId="{96113BF3-44E1-4FF0-B69A-90789654D766}" srcOrd="3" destOrd="0" presId="urn:microsoft.com/office/officeart/2018/5/layout/CenteredIconLabelDescriptionList"/>
    <dgm:cxn modelId="{119D68AC-A377-4578-A35D-27570AF7BE31}" type="presParOf" srcId="{5644EB9E-DCF9-4864-8C50-4FFFEE3FB45B}" destId="{F592C3ED-C89C-4FF6-95AD-CD6A6EE58A54}" srcOrd="4" destOrd="0" presId="urn:microsoft.com/office/officeart/2018/5/layout/CenteredIconLabelDescriptionList"/>
    <dgm:cxn modelId="{03D2317C-0871-483A-9C36-954D8245E34B}" type="presParOf" srcId="{D3BEF9EF-749B-4482-872E-BF1EDB024A67}" destId="{C1CD04EF-B8FE-49F9-B400-1C9207942A51}" srcOrd="1" destOrd="0" presId="urn:microsoft.com/office/officeart/2018/5/layout/CenteredIconLabelDescriptionList"/>
    <dgm:cxn modelId="{E8D47257-3E56-44C6-9FB2-830495B85A79}" type="presParOf" srcId="{D3BEF9EF-749B-4482-872E-BF1EDB024A67}" destId="{04E53370-7506-4566-BFF5-B8EF2099138C}" srcOrd="2" destOrd="0" presId="urn:microsoft.com/office/officeart/2018/5/layout/CenteredIconLabelDescriptionList"/>
    <dgm:cxn modelId="{C3F16441-7820-478A-ADB4-9F9843D1542A}" type="presParOf" srcId="{04E53370-7506-4566-BFF5-B8EF2099138C}" destId="{BFB03E23-BFFE-460C-84C9-A847BA7F3E68}" srcOrd="0" destOrd="0" presId="urn:microsoft.com/office/officeart/2018/5/layout/CenteredIconLabelDescriptionList"/>
    <dgm:cxn modelId="{B80CCDA2-F7A6-4030-BAC5-F675C1BFE5AF}" type="presParOf" srcId="{04E53370-7506-4566-BFF5-B8EF2099138C}" destId="{1E6FBB78-E9BA-40E5-91B0-CED408994B4B}" srcOrd="1" destOrd="0" presId="urn:microsoft.com/office/officeart/2018/5/layout/CenteredIconLabelDescriptionList"/>
    <dgm:cxn modelId="{8EA5C28A-6B99-43DE-B8C1-28F06B5C079B}" type="presParOf" srcId="{04E53370-7506-4566-BFF5-B8EF2099138C}" destId="{E6B43BE5-C1FA-4D85-B261-21CBDB71596F}" srcOrd="2" destOrd="0" presId="urn:microsoft.com/office/officeart/2018/5/layout/CenteredIconLabelDescriptionList"/>
    <dgm:cxn modelId="{BB5E0FB4-6942-4FC9-930A-988A2A240A28}" type="presParOf" srcId="{04E53370-7506-4566-BFF5-B8EF2099138C}" destId="{B6ACC1E1-8406-4FE5-8D93-6A3183BEED59}" srcOrd="3" destOrd="0" presId="urn:microsoft.com/office/officeart/2018/5/layout/CenteredIconLabelDescriptionList"/>
    <dgm:cxn modelId="{85218F59-2A6F-4532-BD03-D2592D7D38E0}" type="presParOf" srcId="{04E53370-7506-4566-BFF5-B8EF2099138C}" destId="{1EE7F345-0605-4FC6-8FD7-2D2AA7128DAD}" srcOrd="4" destOrd="0" presId="urn:microsoft.com/office/officeart/2018/5/layout/Centered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0D45F21-812A-489A-922D-3C7854B83BF6}" type="doc">
      <dgm:prSet loTypeId="urn:microsoft.com/office/officeart/2005/8/layout/list1" loCatId="list" qsTypeId="urn:microsoft.com/office/officeart/2005/8/quickstyle/simple2" qsCatId="simple" csTypeId="urn:microsoft.com/office/officeart/2005/8/colors/accent2_2" csCatId="accent2" phldr="1"/>
      <dgm:spPr/>
      <dgm:t>
        <a:bodyPr/>
        <a:lstStyle/>
        <a:p>
          <a:endParaRPr lang="en-US"/>
        </a:p>
      </dgm:t>
    </dgm:pt>
    <dgm:pt modelId="{5B02BCC4-E441-4E12-9917-FC2817E0EAD5}">
      <dgm:prSet/>
      <dgm:spPr/>
      <dgm:t>
        <a:bodyPr/>
        <a:lstStyle/>
        <a:p>
          <a:r>
            <a:rPr lang="en-US" dirty="0"/>
            <a:t>You need to have curiosity</a:t>
          </a:r>
        </a:p>
      </dgm:t>
    </dgm:pt>
    <dgm:pt modelId="{ED4C9D9F-A308-438F-931C-B95EFBA45C32}" type="parTrans" cxnId="{B4248D35-7631-45E3-AB4B-DF8BC340F649}">
      <dgm:prSet/>
      <dgm:spPr/>
      <dgm:t>
        <a:bodyPr/>
        <a:lstStyle/>
        <a:p>
          <a:endParaRPr lang="en-US"/>
        </a:p>
      </dgm:t>
    </dgm:pt>
    <dgm:pt modelId="{DEDFCF90-F579-4859-816C-B65BEE3287ED}" type="sibTrans" cxnId="{B4248D35-7631-45E3-AB4B-DF8BC340F649}">
      <dgm:prSet/>
      <dgm:spPr/>
      <dgm:t>
        <a:bodyPr/>
        <a:lstStyle/>
        <a:p>
          <a:endParaRPr lang="en-US"/>
        </a:p>
      </dgm:t>
    </dgm:pt>
    <dgm:pt modelId="{9F7577B9-BB1B-430C-B24D-41C093E706D2}">
      <dgm:prSet/>
      <dgm:spPr/>
      <dgm:t>
        <a:bodyPr/>
        <a:lstStyle/>
        <a:p>
          <a:r>
            <a:rPr lang="en-US"/>
            <a:t>Why? </a:t>
          </a:r>
        </a:p>
      </dgm:t>
    </dgm:pt>
    <dgm:pt modelId="{7338BDBA-FFA3-47E4-A61F-E2D65E7897CE}" type="parTrans" cxnId="{3CA2D938-9459-41F7-AE54-38E9AA0C985E}">
      <dgm:prSet/>
      <dgm:spPr/>
      <dgm:t>
        <a:bodyPr/>
        <a:lstStyle/>
        <a:p>
          <a:endParaRPr lang="en-US"/>
        </a:p>
      </dgm:t>
    </dgm:pt>
    <dgm:pt modelId="{F9B85776-B2F0-4A1F-BBAC-4EDDCB3A9E2B}" type="sibTrans" cxnId="{3CA2D938-9459-41F7-AE54-38E9AA0C985E}">
      <dgm:prSet/>
      <dgm:spPr/>
      <dgm:t>
        <a:bodyPr/>
        <a:lstStyle/>
        <a:p>
          <a:endParaRPr lang="en-US"/>
        </a:p>
      </dgm:t>
    </dgm:pt>
    <dgm:pt modelId="{6AB7C8B9-0E7F-4418-8DC5-A588F10F6250}">
      <dgm:prSet/>
      <dgm:spPr/>
      <dgm:t>
        <a:bodyPr/>
        <a:lstStyle/>
        <a:p>
          <a:r>
            <a:rPr lang="en-US"/>
            <a:t>You gather information people want to hear</a:t>
          </a:r>
        </a:p>
      </dgm:t>
    </dgm:pt>
    <dgm:pt modelId="{907BDE8C-C8A4-4B8A-8A78-069AA05D74FA}" type="parTrans" cxnId="{BB790DB9-EBF5-4EF6-8107-16278FBC02AC}">
      <dgm:prSet/>
      <dgm:spPr/>
      <dgm:t>
        <a:bodyPr/>
        <a:lstStyle/>
        <a:p>
          <a:endParaRPr lang="en-US"/>
        </a:p>
      </dgm:t>
    </dgm:pt>
    <dgm:pt modelId="{AC0C6CF6-948E-45B5-9D54-60423555F67A}" type="sibTrans" cxnId="{BB790DB9-EBF5-4EF6-8107-16278FBC02AC}">
      <dgm:prSet/>
      <dgm:spPr/>
      <dgm:t>
        <a:bodyPr/>
        <a:lstStyle/>
        <a:p>
          <a:endParaRPr lang="en-US"/>
        </a:p>
      </dgm:t>
    </dgm:pt>
    <dgm:pt modelId="{6C4F7066-EAF1-4202-BAB4-933820E18FED}">
      <dgm:prSet/>
      <dgm:spPr/>
      <dgm:t>
        <a:bodyPr/>
        <a:lstStyle/>
        <a:p>
          <a:r>
            <a:rPr lang="en-US"/>
            <a:t>Everyone has something interesting to say, it is your job to be curious enough to find that story</a:t>
          </a:r>
        </a:p>
      </dgm:t>
    </dgm:pt>
    <dgm:pt modelId="{2D5ED591-319A-4083-8CAA-3DF5DE2A516B}" type="parTrans" cxnId="{F40BABA2-A9D7-488B-B8D9-8060BC050CCA}">
      <dgm:prSet/>
      <dgm:spPr/>
      <dgm:t>
        <a:bodyPr/>
        <a:lstStyle/>
        <a:p>
          <a:endParaRPr lang="en-US"/>
        </a:p>
      </dgm:t>
    </dgm:pt>
    <dgm:pt modelId="{A40251CF-984D-4FCF-99B5-9F0E2C76208A}" type="sibTrans" cxnId="{F40BABA2-A9D7-488B-B8D9-8060BC050CCA}">
      <dgm:prSet/>
      <dgm:spPr/>
      <dgm:t>
        <a:bodyPr/>
        <a:lstStyle/>
        <a:p>
          <a:endParaRPr lang="en-US"/>
        </a:p>
      </dgm:t>
    </dgm:pt>
    <dgm:pt modelId="{F00E5C8A-D7EC-42C1-B1F6-339146248BD2}">
      <dgm:prSet/>
      <dgm:spPr/>
      <dgm:t>
        <a:bodyPr/>
        <a:lstStyle/>
        <a:p>
          <a:r>
            <a:rPr lang="en-US"/>
            <a:t>Curiosity helps succumb self-consciousness and can drive nervousness away</a:t>
          </a:r>
        </a:p>
      </dgm:t>
    </dgm:pt>
    <dgm:pt modelId="{193F6038-978D-488F-9A91-671CFA83FF94}" type="parTrans" cxnId="{2F305531-6A19-4307-9BCD-880C744471DA}">
      <dgm:prSet/>
      <dgm:spPr/>
      <dgm:t>
        <a:bodyPr/>
        <a:lstStyle/>
        <a:p>
          <a:endParaRPr lang="en-US"/>
        </a:p>
      </dgm:t>
    </dgm:pt>
    <dgm:pt modelId="{9E94D689-0831-4EB0-B150-D80FD7EC4C39}" type="sibTrans" cxnId="{2F305531-6A19-4307-9BCD-880C744471DA}">
      <dgm:prSet/>
      <dgm:spPr/>
      <dgm:t>
        <a:bodyPr/>
        <a:lstStyle/>
        <a:p>
          <a:endParaRPr lang="en-US"/>
        </a:p>
      </dgm:t>
    </dgm:pt>
    <dgm:pt modelId="{EB123FB0-D0CF-4A0E-BF4E-977967603ED9}">
      <dgm:prSet/>
      <dgm:spPr/>
      <dgm:t>
        <a:bodyPr/>
        <a:lstStyle/>
        <a:p>
          <a:r>
            <a:rPr lang="en-US"/>
            <a:t>People like to talk, so if you mention that you are interested, people will talk</a:t>
          </a:r>
        </a:p>
      </dgm:t>
    </dgm:pt>
    <dgm:pt modelId="{AB93C235-F913-44F1-B944-21A1537F27E4}" type="parTrans" cxnId="{57D9AE9F-4650-4238-9F66-9593A8EDF70D}">
      <dgm:prSet/>
      <dgm:spPr/>
      <dgm:t>
        <a:bodyPr/>
        <a:lstStyle/>
        <a:p>
          <a:endParaRPr lang="en-US"/>
        </a:p>
      </dgm:t>
    </dgm:pt>
    <dgm:pt modelId="{0E60A56F-90C4-4B33-A9D2-3163C8F36ECB}" type="sibTrans" cxnId="{57D9AE9F-4650-4238-9F66-9593A8EDF70D}">
      <dgm:prSet/>
      <dgm:spPr/>
      <dgm:t>
        <a:bodyPr/>
        <a:lstStyle/>
        <a:p>
          <a:endParaRPr lang="en-US"/>
        </a:p>
      </dgm:t>
    </dgm:pt>
    <dgm:pt modelId="{5F5834D2-1E96-491A-B483-F5A97163EFE5}">
      <dgm:prSet/>
      <dgm:spPr/>
      <dgm:t>
        <a:bodyPr/>
        <a:lstStyle/>
        <a:p>
          <a:r>
            <a:rPr lang="en-US"/>
            <a:t>Lack of curiosity can lead to lazy thinking and lazy questions. </a:t>
          </a:r>
        </a:p>
      </dgm:t>
    </dgm:pt>
    <dgm:pt modelId="{381AEDCE-B84A-4783-868B-3DE58657F165}" type="parTrans" cxnId="{AE6030B5-1151-4ACE-97EA-B38DDFFA459A}">
      <dgm:prSet/>
      <dgm:spPr/>
      <dgm:t>
        <a:bodyPr/>
        <a:lstStyle/>
        <a:p>
          <a:endParaRPr lang="en-US"/>
        </a:p>
      </dgm:t>
    </dgm:pt>
    <dgm:pt modelId="{DCB4F3D9-5496-4714-9AA9-80910A06CF8E}" type="sibTrans" cxnId="{AE6030B5-1151-4ACE-97EA-B38DDFFA459A}">
      <dgm:prSet/>
      <dgm:spPr/>
      <dgm:t>
        <a:bodyPr/>
        <a:lstStyle/>
        <a:p>
          <a:endParaRPr lang="en-US"/>
        </a:p>
      </dgm:t>
    </dgm:pt>
    <dgm:pt modelId="{FAB0E99D-AF53-4F94-AB89-C6A275C9D18A}">
      <dgm:prSet/>
      <dgm:spPr/>
      <dgm:t>
        <a:bodyPr/>
        <a:lstStyle/>
        <a:p>
          <a:r>
            <a:rPr lang="en-US" dirty="0"/>
            <a:t>https://www.cbsnews.com/news/911-tower-of-voices-wind-chimes-flight-93-memorial-shanksville-pennsylvania/  </a:t>
          </a:r>
        </a:p>
      </dgm:t>
    </dgm:pt>
    <dgm:pt modelId="{6A9D3517-C946-4850-9FEA-443E1EABE893}" type="parTrans" cxnId="{AB15AD47-6890-4426-8F21-8E9AC00D3E7C}">
      <dgm:prSet/>
      <dgm:spPr/>
      <dgm:t>
        <a:bodyPr/>
        <a:lstStyle/>
        <a:p>
          <a:endParaRPr lang="en-US"/>
        </a:p>
      </dgm:t>
    </dgm:pt>
    <dgm:pt modelId="{FC201093-902F-4FA0-A573-D1226D6094F4}" type="sibTrans" cxnId="{AB15AD47-6890-4426-8F21-8E9AC00D3E7C}">
      <dgm:prSet/>
      <dgm:spPr/>
      <dgm:t>
        <a:bodyPr/>
        <a:lstStyle/>
        <a:p>
          <a:endParaRPr lang="en-US"/>
        </a:p>
      </dgm:t>
    </dgm:pt>
    <dgm:pt modelId="{258CA91F-461B-4FE8-9C94-8FABB452D06E}" type="pres">
      <dgm:prSet presAssocID="{20D45F21-812A-489A-922D-3C7854B83BF6}" presName="linear" presStyleCnt="0">
        <dgm:presLayoutVars>
          <dgm:dir/>
          <dgm:animLvl val="lvl"/>
          <dgm:resizeHandles val="exact"/>
        </dgm:presLayoutVars>
      </dgm:prSet>
      <dgm:spPr/>
    </dgm:pt>
    <dgm:pt modelId="{6FE88712-B98F-4D68-B413-533796CD8251}" type="pres">
      <dgm:prSet presAssocID="{5B02BCC4-E441-4E12-9917-FC2817E0EAD5}" presName="parentLin" presStyleCnt="0"/>
      <dgm:spPr/>
    </dgm:pt>
    <dgm:pt modelId="{4303F102-39BA-43A2-8F0F-55025F6F8FB3}" type="pres">
      <dgm:prSet presAssocID="{5B02BCC4-E441-4E12-9917-FC2817E0EAD5}" presName="parentLeftMargin" presStyleLbl="node1" presStyleIdx="0" presStyleCnt="3"/>
      <dgm:spPr/>
    </dgm:pt>
    <dgm:pt modelId="{20C8DC0A-1877-4383-8AE0-4CF06BC61C34}" type="pres">
      <dgm:prSet presAssocID="{5B02BCC4-E441-4E12-9917-FC2817E0EAD5}" presName="parentText" presStyleLbl="node1" presStyleIdx="0" presStyleCnt="3" custScaleX="102425" custScaleY="229705">
        <dgm:presLayoutVars>
          <dgm:chMax val="0"/>
          <dgm:bulletEnabled val="1"/>
        </dgm:presLayoutVars>
      </dgm:prSet>
      <dgm:spPr/>
    </dgm:pt>
    <dgm:pt modelId="{AF55E5B9-3324-4658-B239-D7EF63463DE2}" type="pres">
      <dgm:prSet presAssocID="{5B02BCC4-E441-4E12-9917-FC2817E0EAD5}" presName="negativeSpace" presStyleCnt="0"/>
      <dgm:spPr/>
    </dgm:pt>
    <dgm:pt modelId="{D5BE209E-838E-4651-9F9C-C4B6B53B3A4D}" type="pres">
      <dgm:prSet presAssocID="{5B02BCC4-E441-4E12-9917-FC2817E0EAD5}" presName="childText" presStyleLbl="conFgAcc1" presStyleIdx="0" presStyleCnt="3">
        <dgm:presLayoutVars>
          <dgm:bulletEnabled val="1"/>
        </dgm:presLayoutVars>
      </dgm:prSet>
      <dgm:spPr/>
    </dgm:pt>
    <dgm:pt modelId="{8E17232B-1528-4E65-AEAA-A016036347A9}" type="pres">
      <dgm:prSet presAssocID="{DEDFCF90-F579-4859-816C-B65BEE3287ED}" presName="spaceBetweenRectangles" presStyleCnt="0"/>
      <dgm:spPr/>
    </dgm:pt>
    <dgm:pt modelId="{7A26D5D6-FB11-4357-8417-153534AA5EF6}" type="pres">
      <dgm:prSet presAssocID="{FAB0E99D-AF53-4F94-AB89-C6A275C9D18A}" presName="parentLin" presStyleCnt="0"/>
      <dgm:spPr/>
    </dgm:pt>
    <dgm:pt modelId="{8F302A3A-FB70-474E-86B4-732728809E14}" type="pres">
      <dgm:prSet presAssocID="{FAB0E99D-AF53-4F94-AB89-C6A275C9D18A}" presName="parentLeftMargin" presStyleLbl="node1" presStyleIdx="0" presStyleCnt="3"/>
      <dgm:spPr/>
    </dgm:pt>
    <dgm:pt modelId="{C85EAB9A-E5FF-419A-AC5A-CF0A9D922FF7}" type="pres">
      <dgm:prSet presAssocID="{FAB0E99D-AF53-4F94-AB89-C6A275C9D18A}" presName="parentText" presStyleLbl="node1" presStyleIdx="1" presStyleCnt="3">
        <dgm:presLayoutVars>
          <dgm:chMax val="0"/>
          <dgm:bulletEnabled val="1"/>
        </dgm:presLayoutVars>
      </dgm:prSet>
      <dgm:spPr/>
    </dgm:pt>
    <dgm:pt modelId="{563B0ADE-B32F-48BA-89C2-00825F14BB3A}" type="pres">
      <dgm:prSet presAssocID="{FAB0E99D-AF53-4F94-AB89-C6A275C9D18A}" presName="negativeSpace" presStyleCnt="0"/>
      <dgm:spPr/>
    </dgm:pt>
    <dgm:pt modelId="{28ED296D-AA8F-430F-92AA-9A6C468C7049}" type="pres">
      <dgm:prSet presAssocID="{FAB0E99D-AF53-4F94-AB89-C6A275C9D18A}" presName="childText" presStyleLbl="conFgAcc1" presStyleIdx="1" presStyleCnt="3">
        <dgm:presLayoutVars>
          <dgm:bulletEnabled val="1"/>
        </dgm:presLayoutVars>
      </dgm:prSet>
      <dgm:spPr/>
    </dgm:pt>
    <dgm:pt modelId="{BF3ED7CD-1BD5-4BCF-BC7D-5D5B6E8CFB70}" type="pres">
      <dgm:prSet presAssocID="{FC201093-902F-4FA0-A573-D1226D6094F4}" presName="spaceBetweenRectangles" presStyleCnt="0"/>
      <dgm:spPr/>
    </dgm:pt>
    <dgm:pt modelId="{083C7A9C-8EF8-4F0B-91FC-C95B294FD72E}" type="pres">
      <dgm:prSet presAssocID="{9F7577B9-BB1B-430C-B24D-41C093E706D2}" presName="parentLin" presStyleCnt="0"/>
      <dgm:spPr/>
    </dgm:pt>
    <dgm:pt modelId="{E1A5524D-B3E7-4BD7-8DCF-0A8F1B589CBA}" type="pres">
      <dgm:prSet presAssocID="{9F7577B9-BB1B-430C-B24D-41C093E706D2}" presName="parentLeftMargin" presStyleLbl="node1" presStyleIdx="1" presStyleCnt="3"/>
      <dgm:spPr/>
    </dgm:pt>
    <dgm:pt modelId="{67EA64B0-BEE9-40E2-BBD4-AD31F630113F}" type="pres">
      <dgm:prSet presAssocID="{9F7577B9-BB1B-430C-B24D-41C093E706D2}" presName="parentText" presStyleLbl="node1" presStyleIdx="2" presStyleCnt="3">
        <dgm:presLayoutVars>
          <dgm:chMax val="0"/>
          <dgm:bulletEnabled val="1"/>
        </dgm:presLayoutVars>
      </dgm:prSet>
      <dgm:spPr/>
    </dgm:pt>
    <dgm:pt modelId="{AAB0F01F-7C42-45FC-8691-51A5FE4F1320}" type="pres">
      <dgm:prSet presAssocID="{9F7577B9-BB1B-430C-B24D-41C093E706D2}" presName="negativeSpace" presStyleCnt="0"/>
      <dgm:spPr/>
    </dgm:pt>
    <dgm:pt modelId="{CA86F8E2-8061-4FB2-A96E-DF5D116B6DCF}" type="pres">
      <dgm:prSet presAssocID="{9F7577B9-BB1B-430C-B24D-41C093E706D2}" presName="childText" presStyleLbl="conFgAcc1" presStyleIdx="2" presStyleCnt="3">
        <dgm:presLayoutVars>
          <dgm:bulletEnabled val="1"/>
        </dgm:presLayoutVars>
      </dgm:prSet>
      <dgm:spPr/>
    </dgm:pt>
  </dgm:ptLst>
  <dgm:cxnLst>
    <dgm:cxn modelId="{CAB74218-7FA4-481A-B319-A89EBC71DF80}" type="presOf" srcId="{EB123FB0-D0CF-4A0E-BF4E-977967603ED9}" destId="{CA86F8E2-8061-4FB2-A96E-DF5D116B6DCF}" srcOrd="0" destOrd="3" presId="urn:microsoft.com/office/officeart/2005/8/layout/list1"/>
    <dgm:cxn modelId="{004BC319-7B9B-4565-A1FA-E8F2728B8ABD}" type="presOf" srcId="{20D45F21-812A-489A-922D-3C7854B83BF6}" destId="{258CA91F-461B-4FE8-9C94-8FABB452D06E}" srcOrd="0" destOrd="0" presId="urn:microsoft.com/office/officeart/2005/8/layout/list1"/>
    <dgm:cxn modelId="{40C8E927-B0DD-43D3-86AA-AE3137F2812C}" type="presOf" srcId="{F00E5C8A-D7EC-42C1-B1F6-339146248BD2}" destId="{CA86F8E2-8061-4FB2-A96E-DF5D116B6DCF}" srcOrd="0" destOrd="2" presId="urn:microsoft.com/office/officeart/2005/8/layout/list1"/>
    <dgm:cxn modelId="{78B0BC2C-A5F4-4FDD-A5DF-D25DCF674A44}" type="presOf" srcId="{FAB0E99D-AF53-4F94-AB89-C6A275C9D18A}" destId="{C85EAB9A-E5FF-419A-AC5A-CF0A9D922FF7}" srcOrd="1" destOrd="0" presId="urn:microsoft.com/office/officeart/2005/8/layout/list1"/>
    <dgm:cxn modelId="{2F305531-6A19-4307-9BCD-880C744471DA}" srcId="{9F7577B9-BB1B-430C-B24D-41C093E706D2}" destId="{F00E5C8A-D7EC-42C1-B1F6-339146248BD2}" srcOrd="2" destOrd="0" parTransId="{193F6038-978D-488F-9A91-671CFA83FF94}" sibTransId="{9E94D689-0831-4EB0-B150-D80FD7EC4C39}"/>
    <dgm:cxn modelId="{B4248D35-7631-45E3-AB4B-DF8BC340F649}" srcId="{20D45F21-812A-489A-922D-3C7854B83BF6}" destId="{5B02BCC4-E441-4E12-9917-FC2817E0EAD5}" srcOrd="0" destOrd="0" parTransId="{ED4C9D9F-A308-438F-931C-B95EFBA45C32}" sibTransId="{DEDFCF90-F579-4859-816C-B65BEE3287ED}"/>
    <dgm:cxn modelId="{3CA2D938-9459-41F7-AE54-38E9AA0C985E}" srcId="{20D45F21-812A-489A-922D-3C7854B83BF6}" destId="{9F7577B9-BB1B-430C-B24D-41C093E706D2}" srcOrd="2" destOrd="0" parTransId="{7338BDBA-FFA3-47E4-A61F-E2D65E7897CE}" sibTransId="{F9B85776-B2F0-4A1F-BBAC-4EDDCB3A9E2B}"/>
    <dgm:cxn modelId="{9A18E53E-3FBE-4E3A-808D-34929C36A4AB}" type="presOf" srcId="{9F7577B9-BB1B-430C-B24D-41C093E706D2}" destId="{E1A5524D-B3E7-4BD7-8DCF-0A8F1B589CBA}" srcOrd="0" destOrd="0" presId="urn:microsoft.com/office/officeart/2005/8/layout/list1"/>
    <dgm:cxn modelId="{AB15AD47-6890-4426-8F21-8E9AC00D3E7C}" srcId="{20D45F21-812A-489A-922D-3C7854B83BF6}" destId="{FAB0E99D-AF53-4F94-AB89-C6A275C9D18A}" srcOrd="1" destOrd="0" parTransId="{6A9D3517-C946-4850-9FEA-443E1EABE893}" sibTransId="{FC201093-902F-4FA0-A573-D1226D6094F4}"/>
    <dgm:cxn modelId="{35FC658D-CC41-4733-80F4-37E5801ED884}" type="presOf" srcId="{6AB7C8B9-0E7F-4418-8DC5-A588F10F6250}" destId="{CA86F8E2-8061-4FB2-A96E-DF5D116B6DCF}" srcOrd="0" destOrd="0" presId="urn:microsoft.com/office/officeart/2005/8/layout/list1"/>
    <dgm:cxn modelId="{8DFC9896-4209-496F-9913-9335EDEEB038}" type="presOf" srcId="{5B02BCC4-E441-4E12-9917-FC2817E0EAD5}" destId="{4303F102-39BA-43A2-8F0F-55025F6F8FB3}" srcOrd="0" destOrd="0" presId="urn:microsoft.com/office/officeart/2005/8/layout/list1"/>
    <dgm:cxn modelId="{57D9AE9F-4650-4238-9F66-9593A8EDF70D}" srcId="{9F7577B9-BB1B-430C-B24D-41C093E706D2}" destId="{EB123FB0-D0CF-4A0E-BF4E-977967603ED9}" srcOrd="3" destOrd="0" parTransId="{AB93C235-F913-44F1-B944-21A1537F27E4}" sibTransId="{0E60A56F-90C4-4B33-A9D2-3163C8F36ECB}"/>
    <dgm:cxn modelId="{F40BABA2-A9D7-488B-B8D9-8060BC050CCA}" srcId="{9F7577B9-BB1B-430C-B24D-41C093E706D2}" destId="{6C4F7066-EAF1-4202-BAB4-933820E18FED}" srcOrd="1" destOrd="0" parTransId="{2D5ED591-319A-4083-8CAA-3DF5DE2A516B}" sibTransId="{A40251CF-984D-4FCF-99B5-9F0E2C76208A}"/>
    <dgm:cxn modelId="{92DF0CAA-D284-411F-9E9B-24B9087C62D9}" type="presOf" srcId="{6C4F7066-EAF1-4202-BAB4-933820E18FED}" destId="{CA86F8E2-8061-4FB2-A96E-DF5D116B6DCF}" srcOrd="0" destOrd="1" presId="urn:microsoft.com/office/officeart/2005/8/layout/list1"/>
    <dgm:cxn modelId="{6DDBC6B2-299C-42E5-8DF6-86EACAB4BB3F}" type="presOf" srcId="{FAB0E99D-AF53-4F94-AB89-C6A275C9D18A}" destId="{8F302A3A-FB70-474E-86B4-732728809E14}" srcOrd="0" destOrd="0" presId="urn:microsoft.com/office/officeart/2005/8/layout/list1"/>
    <dgm:cxn modelId="{AE6030B5-1151-4ACE-97EA-B38DDFFA459A}" srcId="{9F7577B9-BB1B-430C-B24D-41C093E706D2}" destId="{5F5834D2-1E96-491A-B483-F5A97163EFE5}" srcOrd="4" destOrd="0" parTransId="{381AEDCE-B84A-4783-868B-3DE58657F165}" sibTransId="{DCB4F3D9-5496-4714-9AA9-80910A06CF8E}"/>
    <dgm:cxn modelId="{BB790DB9-EBF5-4EF6-8107-16278FBC02AC}" srcId="{9F7577B9-BB1B-430C-B24D-41C093E706D2}" destId="{6AB7C8B9-0E7F-4418-8DC5-A588F10F6250}" srcOrd="0" destOrd="0" parTransId="{907BDE8C-C8A4-4B8A-8A78-069AA05D74FA}" sibTransId="{AC0C6CF6-948E-45B5-9D54-60423555F67A}"/>
    <dgm:cxn modelId="{A264BCCB-C8D8-435A-A64E-9725E5F9A775}" type="presOf" srcId="{5B02BCC4-E441-4E12-9917-FC2817E0EAD5}" destId="{20C8DC0A-1877-4383-8AE0-4CF06BC61C34}" srcOrd="1" destOrd="0" presId="urn:microsoft.com/office/officeart/2005/8/layout/list1"/>
    <dgm:cxn modelId="{519938CD-9590-454D-8BBA-54E76E9C9BA0}" type="presOf" srcId="{5F5834D2-1E96-491A-B483-F5A97163EFE5}" destId="{CA86F8E2-8061-4FB2-A96E-DF5D116B6DCF}" srcOrd="0" destOrd="4" presId="urn:microsoft.com/office/officeart/2005/8/layout/list1"/>
    <dgm:cxn modelId="{5DCCC5FA-2FCE-4938-91A0-DAC660C4D3FD}" type="presOf" srcId="{9F7577B9-BB1B-430C-B24D-41C093E706D2}" destId="{67EA64B0-BEE9-40E2-BBD4-AD31F630113F}" srcOrd="1" destOrd="0" presId="urn:microsoft.com/office/officeart/2005/8/layout/list1"/>
    <dgm:cxn modelId="{08792753-77BF-4E6B-8DF7-7202644B87B6}" type="presParOf" srcId="{258CA91F-461B-4FE8-9C94-8FABB452D06E}" destId="{6FE88712-B98F-4D68-B413-533796CD8251}" srcOrd="0" destOrd="0" presId="urn:microsoft.com/office/officeart/2005/8/layout/list1"/>
    <dgm:cxn modelId="{23BED69E-4050-4FBF-9B99-6A5B174BFD15}" type="presParOf" srcId="{6FE88712-B98F-4D68-B413-533796CD8251}" destId="{4303F102-39BA-43A2-8F0F-55025F6F8FB3}" srcOrd="0" destOrd="0" presId="urn:microsoft.com/office/officeart/2005/8/layout/list1"/>
    <dgm:cxn modelId="{59A9A1C7-FF6D-49CB-B1FF-BB8767EEA290}" type="presParOf" srcId="{6FE88712-B98F-4D68-B413-533796CD8251}" destId="{20C8DC0A-1877-4383-8AE0-4CF06BC61C34}" srcOrd="1" destOrd="0" presId="urn:microsoft.com/office/officeart/2005/8/layout/list1"/>
    <dgm:cxn modelId="{015E12DC-4CCC-4AFD-B230-B4325A6BB7B8}" type="presParOf" srcId="{258CA91F-461B-4FE8-9C94-8FABB452D06E}" destId="{AF55E5B9-3324-4658-B239-D7EF63463DE2}" srcOrd="1" destOrd="0" presId="urn:microsoft.com/office/officeart/2005/8/layout/list1"/>
    <dgm:cxn modelId="{A5BEEC2F-C58E-48E8-826B-2EE59341A462}" type="presParOf" srcId="{258CA91F-461B-4FE8-9C94-8FABB452D06E}" destId="{D5BE209E-838E-4651-9F9C-C4B6B53B3A4D}" srcOrd="2" destOrd="0" presId="urn:microsoft.com/office/officeart/2005/8/layout/list1"/>
    <dgm:cxn modelId="{B47FF28E-90ED-47DB-B4C3-270B762C0256}" type="presParOf" srcId="{258CA91F-461B-4FE8-9C94-8FABB452D06E}" destId="{8E17232B-1528-4E65-AEAA-A016036347A9}" srcOrd="3" destOrd="0" presId="urn:microsoft.com/office/officeart/2005/8/layout/list1"/>
    <dgm:cxn modelId="{C5332291-08D9-424C-AEB2-63A7955CED9E}" type="presParOf" srcId="{258CA91F-461B-4FE8-9C94-8FABB452D06E}" destId="{7A26D5D6-FB11-4357-8417-153534AA5EF6}" srcOrd="4" destOrd="0" presId="urn:microsoft.com/office/officeart/2005/8/layout/list1"/>
    <dgm:cxn modelId="{28285E19-94D1-41B3-B1CB-E6CBE32588A8}" type="presParOf" srcId="{7A26D5D6-FB11-4357-8417-153534AA5EF6}" destId="{8F302A3A-FB70-474E-86B4-732728809E14}" srcOrd="0" destOrd="0" presId="urn:microsoft.com/office/officeart/2005/8/layout/list1"/>
    <dgm:cxn modelId="{0C2A45E5-4B1D-4867-861A-C2E8A2AD33E9}" type="presParOf" srcId="{7A26D5D6-FB11-4357-8417-153534AA5EF6}" destId="{C85EAB9A-E5FF-419A-AC5A-CF0A9D922FF7}" srcOrd="1" destOrd="0" presId="urn:microsoft.com/office/officeart/2005/8/layout/list1"/>
    <dgm:cxn modelId="{E04058F6-2E2F-4AF7-B031-EDC117D7DA82}" type="presParOf" srcId="{258CA91F-461B-4FE8-9C94-8FABB452D06E}" destId="{563B0ADE-B32F-48BA-89C2-00825F14BB3A}" srcOrd="5" destOrd="0" presId="urn:microsoft.com/office/officeart/2005/8/layout/list1"/>
    <dgm:cxn modelId="{A772E975-204C-4FA6-945B-45782681F3E2}" type="presParOf" srcId="{258CA91F-461B-4FE8-9C94-8FABB452D06E}" destId="{28ED296D-AA8F-430F-92AA-9A6C468C7049}" srcOrd="6" destOrd="0" presId="urn:microsoft.com/office/officeart/2005/8/layout/list1"/>
    <dgm:cxn modelId="{491425C1-B80D-4CE6-996B-5829CE8AA3F0}" type="presParOf" srcId="{258CA91F-461B-4FE8-9C94-8FABB452D06E}" destId="{BF3ED7CD-1BD5-4BCF-BC7D-5D5B6E8CFB70}" srcOrd="7" destOrd="0" presId="urn:microsoft.com/office/officeart/2005/8/layout/list1"/>
    <dgm:cxn modelId="{44CDE756-81F2-4835-BBBA-3F6BD52157EA}" type="presParOf" srcId="{258CA91F-461B-4FE8-9C94-8FABB452D06E}" destId="{083C7A9C-8EF8-4F0B-91FC-C95B294FD72E}" srcOrd="8" destOrd="0" presId="urn:microsoft.com/office/officeart/2005/8/layout/list1"/>
    <dgm:cxn modelId="{08A5AE07-80D7-4497-8E7D-706C9F77E40E}" type="presParOf" srcId="{083C7A9C-8EF8-4F0B-91FC-C95B294FD72E}" destId="{E1A5524D-B3E7-4BD7-8DCF-0A8F1B589CBA}" srcOrd="0" destOrd="0" presId="urn:microsoft.com/office/officeart/2005/8/layout/list1"/>
    <dgm:cxn modelId="{F02EBBFA-BDD2-438A-9270-CEA2C814FC37}" type="presParOf" srcId="{083C7A9C-8EF8-4F0B-91FC-C95B294FD72E}" destId="{67EA64B0-BEE9-40E2-BBD4-AD31F630113F}" srcOrd="1" destOrd="0" presId="urn:microsoft.com/office/officeart/2005/8/layout/list1"/>
    <dgm:cxn modelId="{9763D954-9B3D-4FB0-9467-169876CDE80B}" type="presParOf" srcId="{258CA91F-461B-4FE8-9C94-8FABB452D06E}" destId="{AAB0F01F-7C42-45FC-8691-51A5FE4F1320}" srcOrd="9" destOrd="0" presId="urn:microsoft.com/office/officeart/2005/8/layout/list1"/>
    <dgm:cxn modelId="{61283DAE-AB1F-4401-820B-285BFBF386BE}" type="presParOf" srcId="{258CA91F-461B-4FE8-9C94-8FABB452D06E}" destId="{CA86F8E2-8061-4FB2-A96E-DF5D116B6DCF}"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92DC1A3-AFC1-4E33-B952-C4189DD05170}" type="doc">
      <dgm:prSet loTypeId="urn:microsoft.com/office/officeart/2005/8/layout/process4" loCatId="process" qsTypeId="urn:microsoft.com/office/officeart/2005/8/quickstyle/simple2" qsCatId="simple" csTypeId="urn:microsoft.com/office/officeart/2005/8/colors/accent0_3" csCatId="mainScheme"/>
      <dgm:spPr/>
      <dgm:t>
        <a:bodyPr/>
        <a:lstStyle/>
        <a:p>
          <a:endParaRPr lang="en-US"/>
        </a:p>
      </dgm:t>
    </dgm:pt>
    <dgm:pt modelId="{4C640721-9803-43B6-8D0A-B56A76DBFD11}">
      <dgm:prSet/>
      <dgm:spPr/>
      <dgm:t>
        <a:bodyPr/>
        <a:lstStyle/>
        <a:p>
          <a:r>
            <a:rPr lang="en-US"/>
            <a:t>Thank your interviewee in person or by sending them a formal thank you card</a:t>
          </a:r>
        </a:p>
      </dgm:t>
    </dgm:pt>
    <dgm:pt modelId="{82A9E3D6-BE3F-4060-9EED-3BEFB3C4871B}" type="parTrans" cxnId="{097F2326-9BDD-4F1F-AB93-C97894FD9C8E}">
      <dgm:prSet/>
      <dgm:spPr/>
      <dgm:t>
        <a:bodyPr/>
        <a:lstStyle/>
        <a:p>
          <a:endParaRPr lang="en-US"/>
        </a:p>
      </dgm:t>
    </dgm:pt>
    <dgm:pt modelId="{5507FBA9-DA3A-449A-8C02-E32DF89F027A}" type="sibTrans" cxnId="{097F2326-9BDD-4F1F-AB93-C97894FD9C8E}">
      <dgm:prSet/>
      <dgm:spPr/>
      <dgm:t>
        <a:bodyPr/>
        <a:lstStyle/>
        <a:p>
          <a:endParaRPr lang="en-US"/>
        </a:p>
      </dgm:t>
    </dgm:pt>
    <dgm:pt modelId="{D9731562-FA06-4452-AFB2-E8D271F76964}">
      <dgm:prSet/>
      <dgm:spPr/>
      <dgm:t>
        <a:bodyPr/>
        <a:lstStyle/>
        <a:p>
          <a:r>
            <a:rPr lang="en-US"/>
            <a:t>Make sure you write notes that you missed immediately after the interview. If you wait too long after the interview to recall information from the interview, you risk misrepresenting the conversation and story. </a:t>
          </a:r>
        </a:p>
      </dgm:t>
    </dgm:pt>
    <dgm:pt modelId="{C24CB3E7-255A-45A9-A56D-6D052098C0ED}" type="parTrans" cxnId="{DE5131E6-AAAC-45A5-8FA5-9029655F78F5}">
      <dgm:prSet/>
      <dgm:spPr/>
      <dgm:t>
        <a:bodyPr/>
        <a:lstStyle/>
        <a:p>
          <a:endParaRPr lang="en-US"/>
        </a:p>
      </dgm:t>
    </dgm:pt>
    <dgm:pt modelId="{0A473AEF-0F6D-4F26-B72E-6B3F7ED78CCF}" type="sibTrans" cxnId="{DE5131E6-AAAC-45A5-8FA5-9029655F78F5}">
      <dgm:prSet/>
      <dgm:spPr/>
      <dgm:t>
        <a:bodyPr/>
        <a:lstStyle/>
        <a:p>
          <a:endParaRPr lang="en-US"/>
        </a:p>
      </dgm:t>
    </dgm:pt>
    <dgm:pt modelId="{471DDC2A-696B-4BA5-A554-4B9B84DA2141}" type="pres">
      <dgm:prSet presAssocID="{592DC1A3-AFC1-4E33-B952-C4189DD05170}" presName="Name0" presStyleCnt="0">
        <dgm:presLayoutVars>
          <dgm:dir/>
          <dgm:animLvl val="lvl"/>
          <dgm:resizeHandles val="exact"/>
        </dgm:presLayoutVars>
      </dgm:prSet>
      <dgm:spPr/>
    </dgm:pt>
    <dgm:pt modelId="{5644F1D9-0E1A-4BD5-BC96-80827D4CC5C6}" type="pres">
      <dgm:prSet presAssocID="{D9731562-FA06-4452-AFB2-E8D271F76964}" presName="boxAndChildren" presStyleCnt="0"/>
      <dgm:spPr/>
    </dgm:pt>
    <dgm:pt modelId="{D7E5A5D3-A7BE-4437-B2C2-B2C95340C24C}" type="pres">
      <dgm:prSet presAssocID="{D9731562-FA06-4452-AFB2-E8D271F76964}" presName="parentTextBox" presStyleLbl="node1" presStyleIdx="0" presStyleCnt="2"/>
      <dgm:spPr/>
    </dgm:pt>
    <dgm:pt modelId="{ECC6AA4A-92B4-4B92-B38E-265EBEE3D615}" type="pres">
      <dgm:prSet presAssocID="{5507FBA9-DA3A-449A-8C02-E32DF89F027A}" presName="sp" presStyleCnt="0"/>
      <dgm:spPr/>
    </dgm:pt>
    <dgm:pt modelId="{D1C14F1F-C11F-4B18-BBDD-EADB953D221C}" type="pres">
      <dgm:prSet presAssocID="{4C640721-9803-43B6-8D0A-B56A76DBFD11}" presName="arrowAndChildren" presStyleCnt="0"/>
      <dgm:spPr/>
    </dgm:pt>
    <dgm:pt modelId="{0C3D1C5D-4333-451E-8F68-30BD007C9CE8}" type="pres">
      <dgm:prSet presAssocID="{4C640721-9803-43B6-8D0A-B56A76DBFD11}" presName="parentTextArrow" presStyleLbl="node1" presStyleIdx="1" presStyleCnt="2"/>
      <dgm:spPr/>
    </dgm:pt>
  </dgm:ptLst>
  <dgm:cxnLst>
    <dgm:cxn modelId="{097F2326-9BDD-4F1F-AB93-C97894FD9C8E}" srcId="{592DC1A3-AFC1-4E33-B952-C4189DD05170}" destId="{4C640721-9803-43B6-8D0A-B56A76DBFD11}" srcOrd="0" destOrd="0" parTransId="{82A9E3D6-BE3F-4060-9EED-3BEFB3C4871B}" sibTransId="{5507FBA9-DA3A-449A-8C02-E32DF89F027A}"/>
    <dgm:cxn modelId="{92280D46-4B2D-4E84-A4DF-BD31DD11B30F}" type="presOf" srcId="{4C640721-9803-43B6-8D0A-B56A76DBFD11}" destId="{0C3D1C5D-4333-451E-8F68-30BD007C9CE8}" srcOrd="0" destOrd="0" presId="urn:microsoft.com/office/officeart/2005/8/layout/process4"/>
    <dgm:cxn modelId="{50B0D058-E21E-4381-95CF-CFCD880AFB49}" type="presOf" srcId="{D9731562-FA06-4452-AFB2-E8D271F76964}" destId="{D7E5A5D3-A7BE-4437-B2C2-B2C95340C24C}" srcOrd="0" destOrd="0" presId="urn:microsoft.com/office/officeart/2005/8/layout/process4"/>
    <dgm:cxn modelId="{DDC00BC2-7026-466C-B872-630FB3777542}" type="presOf" srcId="{592DC1A3-AFC1-4E33-B952-C4189DD05170}" destId="{471DDC2A-696B-4BA5-A554-4B9B84DA2141}" srcOrd="0" destOrd="0" presId="urn:microsoft.com/office/officeart/2005/8/layout/process4"/>
    <dgm:cxn modelId="{DE5131E6-AAAC-45A5-8FA5-9029655F78F5}" srcId="{592DC1A3-AFC1-4E33-B952-C4189DD05170}" destId="{D9731562-FA06-4452-AFB2-E8D271F76964}" srcOrd="1" destOrd="0" parTransId="{C24CB3E7-255A-45A9-A56D-6D052098C0ED}" sibTransId="{0A473AEF-0F6D-4F26-B72E-6B3F7ED78CCF}"/>
    <dgm:cxn modelId="{57DEEF3A-4E54-4279-AC26-15A57734B294}" type="presParOf" srcId="{471DDC2A-696B-4BA5-A554-4B9B84DA2141}" destId="{5644F1D9-0E1A-4BD5-BC96-80827D4CC5C6}" srcOrd="0" destOrd="0" presId="urn:microsoft.com/office/officeart/2005/8/layout/process4"/>
    <dgm:cxn modelId="{B099F4E1-80F8-468E-8C5E-FC42428CEE0C}" type="presParOf" srcId="{5644F1D9-0E1A-4BD5-BC96-80827D4CC5C6}" destId="{D7E5A5D3-A7BE-4437-B2C2-B2C95340C24C}" srcOrd="0" destOrd="0" presId="urn:microsoft.com/office/officeart/2005/8/layout/process4"/>
    <dgm:cxn modelId="{72B2F3FC-DF1E-44BB-BEE6-A51D11B9DA0D}" type="presParOf" srcId="{471DDC2A-696B-4BA5-A554-4B9B84DA2141}" destId="{ECC6AA4A-92B4-4B92-B38E-265EBEE3D615}" srcOrd="1" destOrd="0" presId="urn:microsoft.com/office/officeart/2005/8/layout/process4"/>
    <dgm:cxn modelId="{4D167009-8146-403B-B424-068235E47430}" type="presParOf" srcId="{471DDC2A-696B-4BA5-A554-4B9B84DA2141}" destId="{D1C14F1F-C11F-4B18-BBDD-EADB953D221C}" srcOrd="2" destOrd="0" presId="urn:microsoft.com/office/officeart/2005/8/layout/process4"/>
    <dgm:cxn modelId="{1982A0EF-6231-43FC-A2AB-C363F583FE34}" type="presParOf" srcId="{D1C14F1F-C11F-4B18-BBDD-EADB953D221C}" destId="{0C3D1C5D-4333-451E-8F68-30BD007C9CE8}"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5DD61D-9C32-4DCC-B3D8-3C1B26CB1557}">
      <dsp:nvSpPr>
        <dsp:cNvPr id="0" name=""/>
        <dsp:cNvSpPr/>
      </dsp:nvSpPr>
      <dsp:spPr>
        <a:xfrm rot="5400000">
          <a:off x="2717193" y="104375"/>
          <a:ext cx="1570229" cy="1366099"/>
        </a:xfrm>
        <a:prstGeom prst="hexagon">
          <a:avLst>
            <a:gd name="adj" fmla="val 25000"/>
            <a:gd name="vf" fmla="val 115470"/>
          </a:avLst>
        </a:prstGeom>
        <a:gradFill rotWithShape="0">
          <a:gsLst>
            <a:gs pos="0">
              <a:schemeClr val="accent5">
                <a:hueOff val="0"/>
                <a:satOff val="0"/>
                <a:lumOff val="0"/>
                <a:alphaOff val="0"/>
                <a:tint val="94000"/>
                <a:satMod val="103000"/>
                <a:lumMod val="102000"/>
              </a:schemeClr>
            </a:gs>
            <a:gs pos="50000">
              <a:schemeClr val="accent5">
                <a:hueOff val="0"/>
                <a:satOff val="0"/>
                <a:lumOff val="0"/>
                <a:alphaOff val="0"/>
                <a:shade val="100000"/>
                <a:satMod val="110000"/>
                <a:lumMod val="100000"/>
              </a:schemeClr>
            </a:gs>
            <a:gs pos="100000">
              <a:schemeClr val="accent5">
                <a:hueOff val="0"/>
                <a:satOff val="0"/>
                <a:lumOff val="0"/>
                <a:alphaOff val="0"/>
                <a:shade val="78000"/>
                <a:satMod val="12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Sender- </a:t>
          </a:r>
        </a:p>
      </dsp:txBody>
      <dsp:txXfrm rot="-5400000">
        <a:off x="3032142" y="247004"/>
        <a:ext cx="940331" cy="1080841"/>
      </dsp:txXfrm>
    </dsp:sp>
    <dsp:sp modelId="{4E5F04CD-321F-4BAB-839D-2948B3993C2E}">
      <dsp:nvSpPr>
        <dsp:cNvPr id="0" name=""/>
        <dsp:cNvSpPr/>
      </dsp:nvSpPr>
      <dsp:spPr>
        <a:xfrm>
          <a:off x="4226812" y="316356"/>
          <a:ext cx="1752376" cy="942137"/>
        </a:xfrm>
        <a:prstGeom prst="rect">
          <a:avLst/>
        </a:prstGeom>
        <a:noFill/>
        <a:ln>
          <a:noFill/>
        </a:ln>
        <a:effectLst/>
      </dsp:spPr>
      <dsp:style>
        <a:lnRef idx="0">
          <a:scrgbClr r="0" g="0" b="0"/>
        </a:lnRef>
        <a:fillRef idx="0">
          <a:scrgbClr r="0" g="0" b="0"/>
        </a:fillRef>
        <a:effectRef idx="0">
          <a:scrgbClr r="0" g="0" b="0"/>
        </a:effectRef>
        <a:fontRef idx="minor"/>
      </dsp:style>
    </dsp:sp>
    <dsp:sp modelId="{2E833216-0D58-420B-9A87-D71A7E7EA732}">
      <dsp:nvSpPr>
        <dsp:cNvPr id="0" name=""/>
        <dsp:cNvSpPr/>
      </dsp:nvSpPr>
      <dsp:spPr>
        <a:xfrm rot="5400000">
          <a:off x="1241805" y="104375"/>
          <a:ext cx="1570229" cy="1366099"/>
        </a:xfrm>
        <a:prstGeom prst="hexagon">
          <a:avLst>
            <a:gd name="adj" fmla="val 25000"/>
            <a:gd name="vf" fmla="val 115470"/>
          </a:avLst>
        </a:prstGeom>
        <a:gradFill rotWithShape="0">
          <a:gsLst>
            <a:gs pos="0">
              <a:schemeClr val="accent5">
                <a:hueOff val="2282627"/>
                <a:satOff val="-5554"/>
                <a:lumOff val="-1288"/>
                <a:alphaOff val="0"/>
                <a:tint val="94000"/>
                <a:satMod val="103000"/>
                <a:lumMod val="102000"/>
              </a:schemeClr>
            </a:gs>
            <a:gs pos="50000">
              <a:schemeClr val="accent5">
                <a:hueOff val="2282627"/>
                <a:satOff val="-5554"/>
                <a:lumOff val="-1288"/>
                <a:alphaOff val="0"/>
                <a:shade val="100000"/>
                <a:satMod val="110000"/>
                <a:lumMod val="100000"/>
              </a:schemeClr>
            </a:gs>
            <a:gs pos="100000">
              <a:schemeClr val="accent5">
                <a:hueOff val="2282627"/>
                <a:satOff val="-5554"/>
                <a:lumOff val="-1288"/>
                <a:alphaOff val="0"/>
                <a:shade val="78000"/>
                <a:satMod val="12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rot="-5400000">
        <a:off x="1556754" y="247004"/>
        <a:ext cx="940331" cy="1080841"/>
      </dsp:txXfrm>
    </dsp:sp>
    <dsp:sp modelId="{0E011B35-F7EC-46F6-BBAF-EACA2531CE95}">
      <dsp:nvSpPr>
        <dsp:cNvPr id="0" name=""/>
        <dsp:cNvSpPr/>
      </dsp:nvSpPr>
      <dsp:spPr>
        <a:xfrm rot="5400000">
          <a:off x="1976672" y="1437186"/>
          <a:ext cx="1570229" cy="1366099"/>
        </a:xfrm>
        <a:prstGeom prst="hexagon">
          <a:avLst>
            <a:gd name="adj" fmla="val 25000"/>
            <a:gd name="vf" fmla="val 115470"/>
          </a:avLst>
        </a:prstGeom>
        <a:gradFill rotWithShape="0">
          <a:gsLst>
            <a:gs pos="0">
              <a:schemeClr val="accent5">
                <a:hueOff val="4565253"/>
                <a:satOff val="-11108"/>
                <a:lumOff val="-2577"/>
                <a:alphaOff val="0"/>
                <a:tint val="94000"/>
                <a:satMod val="103000"/>
                <a:lumMod val="102000"/>
              </a:schemeClr>
            </a:gs>
            <a:gs pos="50000">
              <a:schemeClr val="accent5">
                <a:hueOff val="4565253"/>
                <a:satOff val="-11108"/>
                <a:lumOff val="-2577"/>
                <a:alphaOff val="0"/>
                <a:shade val="100000"/>
                <a:satMod val="110000"/>
                <a:lumMod val="100000"/>
              </a:schemeClr>
            </a:gs>
            <a:gs pos="100000">
              <a:schemeClr val="accent5">
                <a:hueOff val="4565253"/>
                <a:satOff val="-11108"/>
                <a:lumOff val="-2577"/>
                <a:alphaOff val="0"/>
                <a:shade val="78000"/>
                <a:satMod val="12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Message-</a:t>
          </a:r>
        </a:p>
      </dsp:txBody>
      <dsp:txXfrm rot="-5400000">
        <a:off x="2291621" y="1579815"/>
        <a:ext cx="940331" cy="1080841"/>
      </dsp:txXfrm>
    </dsp:sp>
    <dsp:sp modelId="{DB95F13D-67F9-466E-A0A0-CA9BB43B603C}">
      <dsp:nvSpPr>
        <dsp:cNvPr id="0" name=""/>
        <dsp:cNvSpPr/>
      </dsp:nvSpPr>
      <dsp:spPr>
        <a:xfrm>
          <a:off x="326361" y="1649167"/>
          <a:ext cx="1695848" cy="942137"/>
        </a:xfrm>
        <a:prstGeom prst="rect">
          <a:avLst/>
        </a:prstGeom>
        <a:noFill/>
        <a:ln>
          <a:noFill/>
        </a:ln>
        <a:effectLst/>
      </dsp:spPr>
      <dsp:style>
        <a:lnRef idx="0">
          <a:scrgbClr r="0" g="0" b="0"/>
        </a:lnRef>
        <a:fillRef idx="0">
          <a:scrgbClr r="0" g="0" b="0"/>
        </a:fillRef>
        <a:effectRef idx="0">
          <a:scrgbClr r="0" g="0" b="0"/>
        </a:effectRef>
        <a:fontRef idx="minor"/>
      </dsp:style>
    </dsp:sp>
    <dsp:sp modelId="{E81ADEAF-3D54-4BD9-8CF1-25D1A9C8B9FB}">
      <dsp:nvSpPr>
        <dsp:cNvPr id="0" name=""/>
        <dsp:cNvSpPr/>
      </dsp:nvSpPr>
      <dsp:spPr>
        <a:xfrm rot="5400000">
          <a:off x="3452060" y="1437186"/>
          <a:ext cx="1570229" cy="1366099"/>
        </a:xfrm>
        <a:prstGeom prst="hexagon">
          <a:avLst>
            <a:gd name="adj" fmla="val 25000"/>
            <a:gd name="vf" fmla="val 115470"/>
          </a:avLst>
        </a:prstGeom>
        <a:gradFill rotWithShape="0">
          <a:gsLst>
            <a:gs pos="0">
              <a:schemeClr val="accent5">
                <a:hueOff val="6847879"/>
                <a:satOff val="-16662"/>
                <a:lumOff val="-3865"/>
                <a:alphaOff val="0"/>
                <a:tint val="94000"/>
                <a:satMod val="103000"/>
                <a:lumMod val="102000"/>
              </a:schemeClr>
            </a:gs>
            <a:gs pos="50000">
              <a:schemeClr val="accent5">
                <a:hueOff val="6847879"/>
                <a:satOff val="-16662"/>
                <a:lumOff val="-3865"/>
                <a:alphaOff val="0"/>
                <a:shade val="100000"/>
                <a:satMod val="110000"/>
                <a:lumMod val="100000"/>
              </a:schemeClr>
            </a:gs>
            <a:gs pos="100000">
              <a:schemeClr val="accent5">
                <a:hueOff val="6847879"/>
                <a:satOff val="-16662"/>
                <a:lumOff val="-3865"/>
                <a:alphaOff val="0"/>
                <a:shade val="78000"/>
                <a:satMod val="12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rot="-5400000">
        <a:off x="3767009" y="1579815"/>
        <a:ext cx="940331" cy="1080841"/>
      </dsp:txXfrm>
    </dsp:sp>
    <dsp:sp modelId="{E4A49801-C0FB-4704-A0C6-AF9CFC1C238E}">
      <dsp:nvSpPr>
        <dsp:cNvPr id="0" name=""/>
        <dsp:cNvSpPr/>
      </dsp:nvSpPr>
      <dsp:spPr>
        <a:xfrm rot="5400000">
          <a:off x="2717193" y="2769997"/>
          <a:ext cx="1570229" cy="1366099"/>
        </a:xfrm>
        <a:prstGeom prst="hexagon">
          <a:avLst>
            <a:gd name="adj" fmla="val 25000"/>
            <a:gd name="vf" fmla="val 115470"/>
          </a:avLst>
        </a:prstGeom>
        <a:gradFill rotWithShape="0">
          <a:gsLst>
            <a:gs pos="0">
              <a:schemeClr val="accent5">
                <a:hueOff val="9130507"/>
                <a:satOff val="-22217"/>
                <a:lumOff val="-5154"/>
                <a:alphaOff val="0"/>
                <a:tint val="94000"/>
                <a:satMod val="103000"/>
                <a:lumMod val="102000"/>
              </a:schemeClr>
            </a:gs>
            <a:gs pos="50000">
              <a:schemeClr val="accent5">
                <a:hueOff val="9130507"/>
                <a:satOff val="-22217"/>
                <a:lumOff val="-5154"/>
                <a:alphaOff val="0"/>
                <a:shade val="100000"/>
                <a:satMod val="110000"/>
                <a:lumMod val="100000"/>
              </a:schemeClr>
            </a:gs>
            <a:gs pos="100000">
              <a:schemeClr val="accent5">
                <a:hueOff val="9130507"/>
                <a:satOff val="-22217"/>
                <a:lumOff val="-5154"/>
                <a:alphaOff val="0"/>
                <a:shade val="78000"/>
                <a:satMod val="12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Feedback-</a:t>
          </a:r>
        </a:p>
      </dsp:txBody>
      <dsp:txXfrm rot="-5400000">
        <a:off x="3032142" y="2912626"/>
        <a:ext cx="940331" cy="1080841"/>
      </dsp:txXfrm>
    </dsp:sp>
    <dsp:sp modelId="{FC237BF5-D956-4FE7-800E-5BEEEDE0BCDF}">
      <dsp:nvSpPr>
        <dsp:cNvPr id="0" name=""/>
        <dsp:cNvSpPr/>
      </dsp:nvSpPr>
      <dsp:spPr>
        <a:xfrm>
          <a:off x="4226812" y="2981978"/>
          <a:ext cx="1752376" cy="942137"/>
        </a:xfrm>
        <a:prstGeom prst="rect">
          <a:avLst/>
        </a:prstGeom>
        <a:noFill/>
        <a:ln>
          <a:noFill/>
        </a:ln>
        <a:effectLst/>
      </dsp:spPr>
      <dsp:style>
        <a:lnRef idx="0">
          <a:scrgbClr r="0" g="0" b="0"/>
        </a:lnRef>
        <a:fillRef idx="0">
          <a:scrgbClr r="0" g="0" b="0"/>
        </a:fillRef>
        <a:effectRef idx="0">
          <a:scrgbClr r="0" g="0" b="0"/>
        </a:effectRef>
        <a:fontRef idx="minor"/>
      </dsp:style>
    </dsp:sp>
    <dsp:sp modelId="{5E14BBAA-D246-4B06-A1C5-AE44765EE833}">
      <dsp:nvSpPr>
        <dsp:cNvPr id="0" name=""/>
        <dsp:cNvSpPr/>
      </dsp:nvSpPr>
      <dsp:spPr>
        <a:xfrm rot="5400000">
          <a:off x="1241805" y="2769997"/>
          <a:ext cx="1570229" cy="1366099"/>
        </a:xfrm>
        <a:prstGeom prst="hexagon">
          <a:avLst>
            <a:gd name="adj" fmla="val 25000"/>
            <a:gd name="vf" fmla="val 115470"/>
          </a:avLst>
        </a:prstGeom>
        <a:gradFill rotWithShape="0">
          <a:gsLst>
            <a:gs pos="0">
              <a:schemeClr val="accent5">
                <a:hueOff val="11413133"/>
                <a:satOff val="-27771"/>
                <a:lumOff val="-6442"/>
                <a:alphaOff val="0"/>
                <a:tint val="94000"/>
                <a:satMod val="103000"/>
                <a:lumMod val="102000"/>
              </a:schemeClr>
            </a:gs>
            <a:gs pos="50000">
              <a:schemeClr val="accent5">
                <a:hueOff val="11413133"/>
                <a:satOff val="-27771"/>
                <a:lumOff val="-6442"/>
                <a:alphaOff val="0"/>
                <a:shade val="100000"/>
                <a:satMod val="110000"/>
                <a:lumMod val="100000"/>
              </a:schemeClr>
            </a:gs>
            <a:gs pos="100000">
              <a:schemeClr val="accent5">
                <a:hueOff val="11413133"/>
                <a:satOff val="-27771"/>
                <a:lumOff val="-6442"/>
                <a:alphaOff val="0"/>
                <a:shade val="78000"/>
                <a:satMod val="12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rot="-5400000">
        <a:off x="1556754" y="2912626"/>
        <a:ext cx="940331" cy="1080841"/>
      </dsp:txXfrm>
    </dsp:sp>
    <dsp:sp modelId="{8B88A419-BD88-40A7-9ADB-860404C988FB}">
      <dsp:nvSpPr>
        <dsp:cNvPr id="0" name=""/>
        <dsp:cNvSpPr/>
      </dsp:nvSpPr>
      <dsp:spPr>
        <a:xfrm rot="5400000">
          <a:off x="1976672" y="4102808"/>
          <a:ext cx="1570229" cy="1366099"/>
        </a:xfrm>
        <a:prstGeom prst="hexagon">
          <a:avLst>
            <a:gd name="adj" fmla="val 25000"/>
            <a:gd name="vf" fmla="val 115470"/>
          </a:avLst>
        </a:prstGeom>
        <a:gradFill rotWithShape="0">
          <a:gsLst>
            <a:gs pos="0">
              <a:schemeClr val="accent5">
                <a:hueOff val="13695759"/>
                <a:satOff val="-33325"/>
                <a:lumOff val="-7731"/>
                <a:alphaOff val="0"/>
                <a:tint val="94000"/>
                <a:satMod val="103000"/>
                <a:lumMod val="102000"/>
              </a:schemeClr>
            </a:gs>
            <a:gs pos="50000">
              <a:schemeClr val="accent5">
                <a:hueOff val="13695759"/>
                <a:satOff val="-33325"/>
                <a:lumOff val="-7731"/>
                <a:alphaOff val="0"/>
                <a:shade val="100000"/>
                <a:satMod val="110000"/>
                <a:lumMod val="100000"/>
              </a:schemeClr>
            </a:gs>
            <a:gs pos="100000">
              <a:schemeClr val="accent5">
                <a:hueOff val="13695759"/>
                <a:satOff val="-33325"/>
                <a:lumOff val="-7731"/>
                <a:alphaOff val="0"/>
                <a:shade val="78000"/>
                <a:satMod val="12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a:t>Receiver-</a:t>
          </a:r>
        </a:p>
      </dsp:txBody>
      <dsp:txXfrm rot="-5400000">
        <a:off x="2291621" y="4245437"/>
        <a:ext cx="940331" cy="1080841"/>
      </dsp:txXfrm>
    </dsp:sp>
    <dsp:sp modelId="{1B8A42A6-7EC5-4CC7-8D79-0051AEC6ED49}">
      <dsp:nvSpPr>
        <dsp:cNvPr id="0" name=""/>
        <dsp:cNvSpPr/>
      </dsp:nvSpPr>
      <dsp:spPr>
        <a:xfrm>
          <a:off x="326361" y="4314789"/>
          <a:ext cx="1695848" cy="942137"/>
        </a:xfrm>
        <a:prstGeom prst="rect">
          <a:avLst/>
        </a:prstGeom>
        <a:noFill/>
        <a:ln>
          <a:noFill/>
        </a:ln>
        <a:effectLst/>
      </dsp:spPr>
      <dsp:style>
        <a:lnRef idx="0">
          <a:scrgbClr r="0" g="0" b="0"/>
        </a:lnRef>
        <a:fillRef idx="0">
          <a:scrgbClr r="0" g="0" b="0"/>
        </a:fillRef>
        <a:effectRef idx="0">
          <a:scrgbClr r="0" g="0" b="0"/>
        </a:effectRef>
        <a:fontRef idx="minor"/>
      </dsp:style>
    </dsp:sp>
    <dsp:sp modelId="{93E09203-696A-4488-927A-0BD1E032FD4B}">
      <dsp:nvSpPr>
        <dsp:cNvPr id="0" name=""/>
        <dsp:cNvSpPr/>
      </dsp:nvSpPr>
      <dsp:spPr>
        <a:xfrm rot="5400000">
          <a:off x="3452060" y="4102808"/>
          <a:ext cx="1570229" cy="1366099"/>
        </a:xfrm>
        <a:prstGeom prst="hexagon">
          <a:avLst>
            <a:gd name="adj" fmla="val 25000"/>
            <a:gd name="vf" fmla="val 115470"/>
          </a:avLst>
        </a:prstGeom>
        <a:gradFill rotWithShape="0">
          <a:gsLst>
            <a:gs pos="0">
              <a:schemeClr val="accent5">
                <a:hueOff val="15978386"/>
                <a:satOff val="-38879"/>
                <a:lumOff val="-9019"/>
                <a:alphaOff val="0"/>
                <a:tint val="94000"/>
                <a:satMod val="103000"/>
                <a:lumMod val="102000"/>
              </a:schemeClr>
            </a:gs>
            <a:gs pos="50000">
              <a:schemeClr val="accent5">
                <a:hueOff val="15978386"/>
                <a:satOff val="-38879"/>
                <a:lumOff val="-9019"/>
                <a:alphaOff val="0"/>
                <a:shade val="100000"/>
                <a:satMod val="110000"/>
                <a:lumMod val="100000"/>
              </a:schemeClr>
            </a:gs>
            <a:gs pos="100000">
              <a:schemeClr val="accent5">
                <a:hueOff val="15978386"/>
                <a:satOff val="-38879"/>
                <a:lumOff val="-9019"/>
                <a:alphaOff val="0"/>
                <a:shade val="78000"/>
                <a:satMod val="120000"/>
                <a:lumMod val="99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rot="-5400000">
        <a:off x="3767009" y="4245437"/>
        <a:ext cx="940331" cy="108084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665E45-A91B-4EFA-BC99-148AE5D8DC8E}">
      <dsp:nvSpPr>
        <dsp:cNvPr id="0" name=""/>
        <dsp:cNvSpPr/>
      </dsp:nvSpPr>
      <dsp:spPr>
        <a:xfrm>
          <a:off x="3547197" y="238"/>
          <a:ext cx="3084654" cy="940819"/>
        </a:xfrm>
        <a:prstGeom prst="rect">
          <a:avLst/>
        </a:prstGeom>
        <a:gradFill rotWithShape="0">
          <a:gsLst>
            <a:gs pos="0">
              <a:schemeClr val="accent1">
                <a:hueOff val="0"/>
                <a:satOff val="0"/>
                <a:lumOff val="0"/>
                <a:alphaOff val="0"/>
                <a:tint val="67000"/>
                <a:satMod val="105000"/>
                <a:lumMod val="110000"/>
              </a:schemeClr>
            </a:gs>
            <a:gs pos="50000">
              <a:schemeClr val="accent1">
                <a:hueOff val="0"/>
                <a:satOff val="0"/>
                <a:lumOff val="0"/>
                <a:alphaOff val="0"/>
                <a:tint val="73000"/>
                <a:satMod val="103000"/>
                <a:lumMod val="105000"/>
              </a:schemeClr>
            </a:gs>
            <a:gs pos="100000">
              <a:schemeClr val="accent1">
                <a:hueOff val="0"/>
                <a:satOff val="0"/>
                <a:lumOff val="0"/>
                <a:alphaOff val="0"/>
                <a:tint val="81000"/>
                <a:satMod val="109000"/>
                <a:lumMod val="105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6830" tIns="36830" rIns="36830" bIns="36830" numCol="1" spcCol="1270" anchor="ctr" anchorCtr="0">
          <a:noAutofit/>
        </a:bodyPr>
        <a:lstStyle/>
        <a:p>
          <a:pPr marL="0" lvl="0" indent="0" algn="ctr" defTabSz="2578100">
            <a:lnSpc>
              <a:spcPct val="90000"/>
            </a:lnSpc>
            <a:spcBef>
              <a:spcPct val="0"/>
            </a:spcBef>
            <a:spcAft>
              <a:spcPct val="35000"/>
            </a:spcAft>
            <a:buNone/>
          </a:pPr>
          <a:r>
            <a:rPr lang="en-US" sz="5800" kern="1200"/>
            <a:t>Think</a:t>
          </a:r>
        </a:p>
      </dsp:txBody>
      <dsp:txXfrm>
        <a:off x="3547197" y="238"/>
        <a:ext cx="3084654" cy="940819"/>
      </dsp:txXfrm>
    </dsp:sp>
    <dsp:sp modelId="{D05F79BA-358F-4FF8-8E09-FD497345CEE5}">
      <dsp:nvSpPr>
        <dsp:cNvPr id="0" name=""/>
        <dsp:cNvSpPr/>
      </dsp:nvSpPr>
      <dsp:spPr>
        <a:xfrm>
          <a:off x="3547197" y="1326640"/>
          <a:ext cx="3084654" cy="940819"/>
        </a:xfrm>
        <a:prstGeom prst="rect">
          <a:avLst/>
        </a:prstGeom>
        <a:gradFill rotWithShape="0">
          <a:gsLst>
            <a:gs pos="0">
              <a:schemeClr val="accent1">
                <a:hueOff val="0"/>
                <a:satOff val="0"/>
                <a:lumOff val="0"/>
                <a:alphaOff val="0"/>
                <a:tint val="67000"/>
                <a:satMod val="105000"/>
                <a:lumMod val="110000"/>
              </a:schemeClr>
            </a:gs>
            <a:gs pos="50000">
              <a:schemeClr val="accent1">
                <a:hueOff val="0"/>
                <a:satOff val="0"/>
                <a:lumOff val="0"/>
                <a:alphaOff val="0"/>
                <a:tint val="73000"/>
                <a:satMod val="103000"/>
                <a:lumMod val="105000"/>
              </a:schemeClr>
            </a:gs>
            <a:gs pos="100000">
              <a:schemeClr val="accent1">
                <a:hueOff val="0"/>
                <a:satOff val="0"/>
                <a:lumOff val="0"/>
                <a:alphaOff val="0"/>
                <a:tint val="81000"/>
                <a:satMod val="109000"/>
                <a:lumMod val="105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6830" tIns="36830" rIns="36830" bIns="36830" numCol="1" spcCol="1270" anchor="ctr" anchorCtr="0">
          <a:noAutofit/>
        </a:bodyPr>
        <a:lstStyle/>
        <a:p>
          <a:pPr marL="0" lvl="0" indent="0" algn="ctr" defTabSz="2578100">
            <a:lnSpc>
              <a:spcPct val="90000"/>
            </a:lnSpc>
            <a:spcBef>
              <a:spcPct val="0"/>
            </a:spcBef>
            <a:spcAft>
              <a:spcPct val="35000"/>
            </a:spcAft>
            <a:buNone/>
          </a:pPr>
          <a:r>
            <a:rPr lang="en-US" sz="5800" kern="1200"/>
            <a:t>Articulate</a:t>
          </a:r>
        </a:p>
      </dsp:txBody>
      <dsp:txXfrm>
        <a:off x="3547197" y="1326640"/>
        <a:ext cx="3084654" cy="940819"/>
      </dsp:txXfrm>
    </dsp:sp>
    <dsp:sp modelId="{DBC6CC85-F526-43D2-8CD6-5ACDA22221CB}">
      <dsp:nvSpPr>
        <dsp:cNvPr id="0" name=""/>
        <dsp:cNvSpPr/>
      </dsp:nvSpPr>
      <dsp:spPr>
        <a:xfrm>
          <a:off x="3547197" y="2653041"/>
          <a:ext cx="3084654" cy="940819"/>
        </a:xfrm>
        <a:prstGeom prst="rect">
          <a:avLst/>
        </a:prstGeom>
        <a:gradFill rotWithShape="0">
          <a:gsLst>
            <a:gs pos="0">
              <a:schemeClr val="accent1">
                <a:hueOff val="0"/>
                <a:satOff val="0"/>
                <a:lumOff val="0"/>
                <a:alphaOff val="0"/>
                <a:tint val="67000"/>
                <a:satMod val="105000"/>
                <a:lumMod val="110000"/>
              </a:schemeClr>
            </a:gs>
            <a:gs pos="50000">
              <a:schemeClr val="accent1">
                <a:hueOff val="0"/>
                <a:satOff val="0"/>
                <a:lumOff val="0"/>
                <a:alphaOff val="0"/>
                <a:tint val="73000"/>
                <a:satMod val="103000"/>
                <a:lumMod val="105000"/>
              </a:schemeClr>
            </a:gs>
            <a:gs pos="100000">
              <a:schemeClr val="accent1">
                <a:hueOff val="0"/>
                <a:satOff val="0"/>
                <a:lumOff val="0"/>
                <a:alphaOff val="0"/>
                <a:tint val="81000"/>
                <a:satMod val="109000"/>
                <a:lumMod val="105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6830" tIns="36830" rIns="36830" bIns="36830" numCol="1" spcCol="1270" anchor="ctr" anchorCtr="0">
          <a:noAutofit/>
        </a:bodyPr>
        <a:lstStyle/>
        <a:p>
          <a:pPr marL="0" lvl="0" indent="0" algn="ctr" defTabSz="2578100">
            <a:lnSpc>
              <a:spcPct val="90000"/>
            </a:lnSpc>
            <a:spcBef>
              <a:spcPct val="0"/>
            </a:spcBef>
            <a:spcAft>
              <a:spcPct val="35000"/>
            </a:spcAft>
            <a:buNone/>
          </a:pPr>
          <a:r>
            <a:rPr lang="en-US" sz="5800" kern="1200"/>
            <a:t>Watch </a:t>
          </a:r>
        </a:p>
      </dsp:txBody>
      <dsp:txXfrm>
        <a:off x="3547197" y="2653041"/>
        <a:ext cx="3084654" cy="94081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5A2824-B079-46D9-BEFC-37BB6A6E3FB9}">
      <dsp:nvSpPr>
        <dsp:cNvPr id="0" name=""/>
        <dsp:cNvSpPr/>
      </dsp:nvSpPr>
      <dsp:spPr>
        <a:xfrm>
          <a:off x="3547197" y="238"/>
          <a:ext cx="3084654" cy="940819"/>
        </a:xfrm>
        <a:prstGeom prst="rect">
          <a:avLst/>
        </a:prstGeom>
        <a:gradFill rotWithShape="0">
          <a:gsLst>
            <a:gs pos="0">
              <a:schemeClr val="accent4">
                <a:hueOff val="0"/>
                <a:satOff val="0"/>
                <a:lumOff val="0"/>
                <a:alphaOff val="0"/>
                <a:tint val="94000"/>
                <a:satMod val="103000"/>
                <a:lumMod val="102000"/>
              </a:schemeClr>
            </a:gs>
            <a:gs pos="50000">
              <a:schemeClr val="accent4">
                <a:hueOff val="0"/>
                <a:satOff val="0"/>
                <a:lumOff val="0"/>
                <a:alphaOff val="0"/>
                <a:shade val="100000"/>
                <a:satMod val="110000"/>
                <a:lumMod val="100000"/>
              </a:schemeClr>
            </a:gs>
            <a:gs pos="100000">
              <a:schemeClr val="accent4">
                <a:hueOff val="0"/>
                <a:satOff val="0"/>
                <a:lumOff val="0"/>
                <a:alphaOff val="0"/>
                <a:shade val="78000"/>
                <a:satMod val="120000"/>
                <a:lumMod val="99000"/>
              </a:schemeClr>
            </a:gs>
          </a:gsLst>
          <a:lin ang="5400000" scaled="0"/>
        </a:gradFill>
        <a:ln>
          <a:noFill/>
        </a:ln>
        <a:effectLst>
          <a:outerShdw blurRad="38100" dist="25400" dir="5400000" algn="ctr" rotWithShape="0">
            <a:srgbClr val="000000">
              <a:alpha val="25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2844800">
            <a:lnSpc>
              <a:spcPct val="90000"/>
            </a:lnSpc>
            <a:spcBef>
              <a:spcPct val="0"/>
            </a:spcBef>
            <a:spcAft>
              <a:spcPct val="35000"/>
            </a:spcAft>
            <a:buNone/>
          </a:pPr>
          <a:r>
            <a:rPr lang="en-US" sz="6400" kern="1200" dirty="0"/>
            <a:t>Ask</a:t>
          </a:r>
        </a:p>
      </dsp:txBody>
      <dsp:txXfrm>
        <a:off x="3547197" y="238"/>
        <a:ext cx="3084654" cy="940819"/>
      </dsp:txXfrm>
    </dsp:sp>
    <dsp:sp modelId="{0A8C4AF9-FCEC-4D4A-A66E-57DD498D23FF}">
      <dsp:nvSpPr>
        <dsp:cNvPr id="0" name=""/>
        <dsp:cNvSpPr/>
      </dsp:nvSpPr>
      <dsp:spPr>
        <a:xfrm>
          <a:off x="3547197" y="1326640"/>
          <a:ext cx="3084654" cy="940819"/>
        </a:xfrm>
        <a:prstGeom prst="rect">
          <a:avLst/>
        </a:prstGeom>
        <a:gradFill rotWithShape="0">
          <a:gsLst>
            <a:gs pos="0">
              <a:schemeClr val="accent4">
                <a:hueOff val="0"/>
                <a:satOff val="0"/>
                <a:lumOff val="0"/>
                <a:alphaOff val="0"/>
                <a:tint val="94000"/>
                <a:satMod val="103000"/>
                <a:lumMod val="102000"/>
              </a:schemeClr>
            </a:gs>
            <a:gs pos="50000">
              <a:schemeClr val="accent4">
                <a:hueOff val="0"/>
                <a:satOff val="0"/>
                <a:lumOff val="0"/>
                <a:alphaOff val="0"/>
                <a:shade val="100000"/>
                <a:satMod val="110000"/>
                <a:lumMod val="100000"/>
              </a:schemeClr>
            </a:gs>
            <a:gs pos="100000">
              <a:schemeClr val="accent4">
                <a:hueOff val="0"/>
                <a:satOff val="0"/>
                <a:lumOff val="0"/>
                <a:alphaOff val="0"/>
                <a:shade val="78000"/>
                <a:satMod val="120000"/>
                <a:lumMod val="99000"/>
              </a:schemeClr>
            </a:gs>
          </a:gsLst>
          <a:lin ang="5400000" scaled="0"/>
        </a:gradFill>
        <a:ln>
          <a:noFill/>
        </a:ln>
        <a:effectLst>
          <a:outerShdw blurRad="38100" dist="25400" dir="5400000" algn="ctr" rotWithShape="0">
            <a:srgbClr val="000000">
              <a:alpha val="25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2844800">
            <a:lnSpc>
              <a:spcPct val="90000"/>
            </a:lnSpc>
            <a:spcBef>
              <a:spcPct val="0"/>
            </a:spcBef>
            <a:spcAft>
              <a:spcPct val="35000"/>
            </a:spcAft>
            <a:buNone/>
          </a:pPr>
          <a:r>
            <a:rPr lang="en-US" sz="6400" kern="1200"/>
            <a:t>Learn</a:t>
          </a:r>
        </a:p>
      </dsp:txBody>
      <dsp:txXfrm>
        <a:off x="3547197" y="1326640"/>
        <a:ext cx="3084654" cy="940819"/>
      </dsp:txXfrm>
    </dsp:sp>
    <dsp:sp modelId="{2B5C815C-471D-4C28-A6D9-04FC44955E93}">
      <dsp:nvSpPr>
        <dsp:cNvPr id="0" name=""/>
        <dsp:cNvSpPr/>
      </dsp:nvSpPr>
      <dsp:spPr>
        <a:xfrm>
          <a:off x="3547197" y="2653041"/>
          <a:ext cx="3084654" cy="940819"/>
        </a:xfrm>
        <a:prstGeom prst="rect">
          <a:avLst/>
        </a:prstGeom>
        <a:gradFill rotWithShape="0">
          <a:gsLst>
            <a:gs pos="0">
              <a:schemeClr val="accent4">
                <a:hueOff val="0"/>
                <a:satOff val="0"/>
                <a:lumOff val="0"/>
                <a:alphaOff val="0"/>
                <a:tint val="94000"/>
                <a:satMod val="103000"/>
                <a:lumMod val="102000"/>
              </a:schemeClr>
            </a:gs>
            <a:gs pos="50000">
              <a:schemeClr val="accent4">
                <a:hueOff val="0"/>
                <a:satOff val="0"/>
                <a:lumOff val="0"/>
                <a:alphaOff val="0"/>
                <a:shade val="100000"/>
                <a:satMod val="110000"/>
                <a:lumMod val="100000"/>
              </a:schemeClr>
            </a:gs>
            <a:gs pos="100000">
              <a:schemeClr val="accent4">
                <a:hueOff val="0"/>
                <a:satOff val="0"/>
                <a:lumOff val="0"/>
                <a:alphaOff val="0"/>
                <a:shade val="78000"/>
                <a:satMod val="120000"/>
                <a:lumMod val="99000"/>
              </a:schemeClr>
            </a:gs>
          </a:gsLst>
          <a:lin ang="5400000" scaled="0"/>
        </a:gradFill>
        <a:ln>
          <a:noFill/>
        </a:ln>
        <a:effectLst>
          <a:outerShdw blurRad="38100" dist="25400" dir="5400000" algn="ctr" rotWithShape="0">
            <a:srgbClr val="000000">
              <a:alpha val="25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2844800">
            <a:lnSpc>
              <a:spcPct val="90000"/>
            </a:lnSpc>
            <a:spcBef>
              <a:spcPct val="0"/>
            </a:spcBef>
            <a:spcAft>
              <a:spcPct val="35000"/>
            </a:spcAft>
            <a:buNone/>
          </a:pPr>
          <a:r>
            <a:rPr lang="en-US" sz="6400" kern="1200"/>
            <a:t>Relate </a:t>
          </a:r>
        </a:p>
      </dsp:txBody>
      <dsp:txXfrm>
        <a:off x="3547197" y="2653041"/>
        <a:ext cx="3084654" cy="94081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B3A8B5-18A5-4494-AEF0-FF81247B171B}">
      <dsp:nvSpPr>
        <dsp:cNvPr id="0" name=""/>
        <dsp:cNvSpPr/>
      </dsp:nvSpPr>
      <dsp:spPr>
        <a:xfrm>
          <a:off x="1988" y="525165"/>
          <a:ext cx="4239614" cy="2543768"/>
        </a:xfrm>
        <a:prstGeom prst="roundRect">
          <a:avLst>
            <a:gd name="adj" fmla="val 10000"/>
          </a:avLst>
        </a:prstGeom>
        <a:solidFill>
          <a:schemeClr val="accent2">
            <a:hueOff val="0"/>
            <a:satOff val="0"/>
            <a:lumOff val="0"/>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a:t>According to the Commission on the English Curriculum, “Listening is the neglected language art at all educational levels.”</a:t>
          </a:r>
        </a:p>
      </dsp:txBody>
      <dsp:txXfrm>
        <a:off x="76492" y="599669"/>
        <a:ext cx="4090606" cy="2394760"/>
      </dsp:txXfrm>
    </dsp:sp>
    <dsp:sp modelId="{62EF4C38-6669-4250-8693-279B122F0BCB}">
      <dsp:nvSpPr>
        <dsp:cNvPr id="0" name=""/>
        <dsp:cNvSpPr/>
      </dsp:nvSpPr>
      <dsp:spPr>
        <a:xfrm>
          <a:off x="4665563" y="1271337"/>
          <a:ext cx="898798" cy="1051424"/>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en-US" sz="2100" kern="1200"/>
        </a:p>
      </dsp:txBody>
      <dsp:txXfrm>
        <a:off x="4665563" y="1481622"/>
        <a:ext cx="629159" cy="630854"/>
      </dsp:txXfrm>
    </dsp:sp>
    <dsp:sp modelId="{889A50DF-73D9-422D-9F80-030B17D63656}">
      <dsp:nvSpPr>
        <dsp:cNvPr id="0" name=""/>
        <dsp:cNvSpPr/>
      </dsp:nvSpPr>
      <dsp:spPr>
        <a:xfrm>
          <a:off x="5937447" y="525165"/>
          <a:ext cx="4239614" cy="2543768"/>
        </a:xfrm>
        <a:prstGeom prst="roundRect">
          <a:avLst>
            <a:gd name="adj" fmla="val 10000"/>
          </a:avLst>
        </a:prstGeom>
        <a:solidFill>
          <a:schemeClr val="accent2">
            <a:hueOff val="-8488521"/>
            <a:satOff val="-15903"/>
            <a:lumOff val="27058"/>
            <a:alphaOff val="0"/>
          </a:schemeClr>
        </a:solidFill>
        <a:ln w="12700"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a:t>Speakers and listeners share the responsibility for good communication. </a:t>
          </a:r>
        </a:p>
      </dsp:txBody>
      <dsp:txXfrm>
        <a:off x="6011951" y="599669"/>
        <a:ext cx="4090606" cy="239476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59ADD9-778D-439E-9408-F6E3955E0437}">
      <dsp:nvSpPr>
        <dsp:cNvPr id="0" name=""/>
        <dsp:cNvSpPr/>
      </dsp:nvSpPr>
      <dsp:spPr>
        <a:xfrm>
          <a:off x="0" y="879030"/>
          <a:ext cx="5994400" cy="1622826"/>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C6DB527-6EFA-47E6-BC6F-DEC93EA00A81}">
      <dsp:nvSpPr>
        <dsp:cNvPr id="0" name=""/>
        <dsp:cNvSpPr/>
      </dsp:nvSpPr>
      <dsp:spPr>
        <a:xfrm>
          <a:off x="490904" y="1244166"/>
          <a:ext cx="892554" cy="89255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4E426294-EAEB-4E8F-89C8-2F43D0AA4934}">
      <dsp:nvSpPr>
        <dsp:cNvPr id="0" name=""/>
        <dsp:cNvSpPr/>
      </dsp:nvSpPr>
      <dsp:spPr>
        <a:xfrm>
          <a:off x="1874364" y="879030"/>
          <a:ext cx="4120035" cy="16228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1749" tIns="171749" rIns="171749" bIns="171749" numCol="1" spcCol="1270" anchor="ctr" anchorCtr="0">
          <a:noAutofit/>
        </a:bodyPr>
        <a:lstStyle/>
        <a:p>
          <a:pPr marL="0" lvl="0" indent="0" algn="l" defTabSz="933450">
            <a:lnSpc>
              <a:spcPct val="100000"/>
            </a:lnSpc>
            <a:spcBef>
              <a:spcPct val="0"/>
            </a:spcBef>
            <a:spcAft>
              <a:spcPct val="35000"/>
            </a:spcAft>
            <a:buNone/>
          </a:pPr>
          <a:r>
            <a:rPr lang="en-US" sz="2100" kern="1200"/>
            <a:t>An interview is a conversation controlled but not dominated by one person who asks question of another person. </a:t>
          </a:r>
        </a:p>
      </dsp:txBody>
      <dsp:txXfrm>
        <a:off x="1874364" y="879030"/>
        <a:ext cx="4120035" cy="1622826"/>
      </dsp:txXfrm>
    </dsp:sp>
    <dsp:sp modelId="{B67C57DE-4F9D-42C6-B940-E989A9BA302C}">
      <dsp:nvSpPr>
        <dsp:cNvPr id="0" name=""/>
        <dsp:cNvSpPr/>
      </dsp:nvSpPr>
      <dsp:spPr>
        <a:xfrm>
          <a:off x="0" y="2907563"/>
          <a:ext cx="5994400" cy="1622826"/>
        </a:xfrm>
        <a:prstGeom prst="roundRect">
          <a:avLst>
            <a:gd name="adj" fmla="val 10000"/>
          </a:avLst>
        </a:prstGeom>
        <a:solidFill>
          <a:schemeClr val="accent2">
            <a:hueOff val="-8488521"/>
            <a:satOff val="-15903"/>
            <a:lumOff val="27058"/>
            <a:alphaOff val="0"/>
          </a:schemeClr>
        </a:solidFill>
        <a:ln>
          <a:noFill/>
        </a:ln>
        <a:effectLst/>
      </dsp:spPr>
      <dsp:style>
        <a:lnRef idx="0">
          <a:scrgbClr r="0" g="0" b="0"/>
        </a:lnRef>
        <a:fillRef idx="1">
          <a:scrgbClr r="0" g="0" b="0"/>
        </a:fillRef>
        <a:effectRef idx="0">
          <a:scrgbClr r="0" g="0" b="0"/>
        </a:effectRef>
        <a:fontRef idx="minor"/>
      </dsp:style>
    </dsp:sp>
    <dsp:sp modelId="{C9F88F0E-3056-47BA-A3F0-2323891D23AD}">
      <dsp:nvSpPr>
        <dsp:cNvPr id="0" name=""/>
        <dsp:cNvSpPr/>
      </dsp:nvSpPr>
      <dsp:spPr>
        <a:xfrm>
          <a:off x="490904" y="3272699"/>
          <a:ext cx="892554" cy="89255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7E37AD05-B05A-4E56-B227-2B28C6D92AAC}">
      <dsp:nvSpPr>
        <dsp:cNvPr id="0" name=""/>
        <dsp:cNvSpPr/>
      </dsp:nvSpPr>
      <dsp:spPr>
        <a:xfrm>
          <a:off x="1874364" y="2907563"/>
          <a:ext cx="4120035" cy="16228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1749" tIns="171749" rIns="171749" bIns="171749" numCol="1" spcCol="1270" anchor="ctr" anchorCtr="0">
          <a:noAutofit/>
        </a:bodyPr>
        <a:lstStyle/>
        <a:p>
          <a:pPr marL="0" lvl="0" indent="0" algn="l" defTabSz="933450">
            <a:lnSpc>
              <a:spcPct val="100000"/>
            </a:lnSpc>
            <a:spcBef>
              <a:spcPct val="0"/>
            </a:spcBef>
            <a:spcAft>
              <a:spcPct val="35000"/>
            </a:spcAft>
            <a:buNone/>
          </a:pPr>
          <a:r>
            <a:rPr lang="en-US" sz="2100" kern="1200"/>
            <a:t>An interview is a conversation with a purpose. </a:t>
          </a:r>
        </a:p>
      </dsp:txBody>
      <dsp:txXfrm>
        <a:off x="1874364" y="2907563"/>
        <a:ext cx="4120035" cy="162282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CD0018-DEF5-4467-B0E5-4D8E58209BCA}">
      <dsp:nvSpPr>
        <dsp:cNvPr id="0" name=""/>
        <dsp:cNvSpPr/>
      </dsp:nvSpPr>
      <dsp:spPr>
        <a:xfrm>
          <a:off x="1795524" y="181245"/>
          <a:ext cx="1512000" cy="1512000"/>
        </a:xfrm>
        <a:prstGeom prst="rect">
          <a:avLst/>
        </a:prstGeom>
        <a:solidFill>
          <a:schemeClr val="accent4">
            <a:hueOff val="0"/>
            <a:satOff val="0"/>
            <a:lumOff val="0"/>
            <a:alphaOff val="0"/>
          </a:schemeClr>
        </a:solidFill>
        <a:ln w="12700"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0212062D-7CE5-4747-B356-B58B338B61DD}">
      <dsp:nvSpPr>
        <dsp:cNvPr id="0" name=""/>
        <dsp:cNvSpPr/>
      </dsp:nvSpPr>
      <dsp:spPr>
        <a:xfrm>
          <a:off x="391524" y="1832204"/>
          <a:ext cx="4320000" cy="64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90000"/>
            </a:lnSpc>
            <a:spcBef>
              <a:spcPct val="0"/>
            </a:spcBef>
            <a:spcAft>
              <a:spcPct val="35000"/>
            </a:spcAft>
            <a:buNone/>
            <a:defRPr b="1"/>
          </a:pPr>
          <a:r>
            <a:rPr lang="en-US" sz="2400" kern="1200"/>
            <a:t>Do not think of interviewing as Ping-Pong</a:t>
          </a:r>
        </a:p>
      </dsp:txBody>
      <dsp:txXfrm>
        <a:off x="391524" y="1832204"/>
        <a:ext cx="4320000" cy="648000"/>
      </dsp:txXfrm>
    </dsp:sp>
    <dsp:sp modelId="{F592C3ED-C89C-4FF6-95AD-CD6A6EE58A54}">
      <dsp:nvSpPr>
        <dsp:cNvPr id="0" name=""/>
        <dsp:cNvSpPr/>
      </dsp:nvSpPr>
      <dsp:spPr>
        <a:xfrm>
          <a:off x="391524" y="2544837"/>
          <a:ext cx="4320000" cy="868017"/>
        </a:xfrm>
        <a:prstGeom prst="rect">
          <a:avLst/>
        </a:prstGeom>
        <a:noFill/>
        <a:ln>
          <a:noFill/>
        </a:ln>
        <a:effectLst/>
      </dsp:spPr>
      <dsp:style>
        <a:lnRef idx="0">
          <a:scrgbClr r="0" g="0" b="0"/>
        </a:lnRef>
        <a:fillRef idx="0">
          <a:scrgbClr r="0" g="0" b="0"/>
        </a:fillRef>
        <a:effectRef idx="0">
          <a:scrgbClr r="0" g="0" b="0"/>
        </a:effectRef>
        <a:fontRef idx="minor"/>
      </dsp:style>
    </dsp:sp>
    <dsp:sp modelId="{BFB03E23-BFFE-460C-84C9-A847BA7F3E68}">
      <dsp:nvSpPr>
        <dsp:cNvPr id="0" name=""/>
        <dsp:cNvSpPr/>
      </dsp:nvSpPr>
      <dsp:spPr>
        <a:xfrm>
          <a:off x="6871525" y="181245"/>
          <a:ext cx="1512000" cy="1512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in">
          <a:noFill/>
          <a:prstDash val="solid"/>
        </a:ln>
        <a:effectLst/>
      </dsp:spPr>
      <dsp:style>
        <a:lnRef idx="2">
          <a:scrgbClr r="0" g="0" b="0"/>
        </a:lnRef>
        <a:fillRef idx="1">
          <a:scrgbClr r="0" g="0" b="0"/>
        </a:fillRef>
        <a:effectRef idx="0">
          <a:scrgbClr r="0" g="0" b="0"/>
        </a:effectRef>
        <a:fontRef idx="minor">
          <a:schemeClr val="lt1"/>
        </a:fontRef>
      </dsp:style>
    </dsp:sp>
    <dsp:sp modelId="{E6B43BE5-C1FA-4D85-B261-21CBDB71596F}">
      <dsp:nvSpPr>
        <dsp:cNvPr id="0" name=""/>
        <dsp:cNvSpPr/>
      </dsp:nvSpPr>
      <dsp:spPr>
        <a:xfrm>
          <a:off x="5467525" y="1832204"/>
          <a:ext cx="4320000" cy="64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90000"/>
            </a:lnSpc>
            <a:spcBef>
              <a:spcPct val="0"/>
            </a:spcBef>
            <a:spcAft>
              <a:spcPct val="35000"/>
            </a:spcAft>
            <a:buNone/>
            <a:defRPr b="1"/>
          </a:pPr>
          <a:r>
            <a:rPr lang="en-US" sz="2400" kern="1200"/>
            <a:t>Instead interviewing is like a handshake</a:t>
          </a:r>
        </a:p>
      </dsp:txBody>
      <dsp:txXfrm>
        <a:off x="5467525" y="1832204"/>
        <a:ext cx="4320000" cy="648000"/>
      </dsp:txXfrm>
    </dsp:sp>
    <dsp:sp modelId="{1EE7F345-0605-4FC6-8FD7-2D2AA7128DAD}">
      <dsp:nvSpPr>
        <dsp:cNvPr id="0" name=""/>
        <dsp:cNvSpPr/>
      </dsp:nvSpPr>
      <dsp:spPr>
        <a:xfrm>
          <a:off x="5467525" y="2544837"/>
          <a:ext cx="4320000" cy="8680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pPr>
          <a:r>
            <a:rPr lang="en-US" sz="1700" kern="1200"/>
            <a:t>Trust</a:t>
          </a:r>
        </a:p>
        <a:p>
          <a:pPr marL="0" lvl="0" indent="0" algn="ctr" defTabSz="755650">
            <a:lnSpc>
              <a:spcPct val="90000"/>
            </a:lnSpc>
            <a:spcBef>
              <a:spcPct val="0"/>
            </a:spcBef>
            <a:spcAft>
              <a:spcPct val="35000"/>
            </a:spcAft>
            <a:buNone/>
          </a:pPr>
          <a:r>
            <a:rPr lang="en-US" sz="1700" kern="1200"/>
            <a:t>Mutual understanding</a:t>
          </a:r>
        </a:p>
        <a:p>
          <a:pPr marL="0" lvl="0" indent="0" algn="ctr" defTabSz="755650">
            <a:lnSpc>
              <a:spcPct val="90000"/>
            </a:lnSpc>
            <a:spcBef>
              <a:spcPct val="0"/>
            </a:spcBef>
            <a:spcAft>
              <a:spcPct val="35000"/>
            </a:spcAft>
            <a:buNone/>
          </a:pPr>
          <a:r>
            <a:rPr lang="en-US" sz="1700" kern="1200"/>
            <a:t>Mutual respect </a:t>
          </a:r>
        </a:p>
      </dsp:txBody>
      <dsp:txXfrm>
        <a:off x="5467525" y="2544837"/>
        <a:ext cx="4320000" cy="86801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BE209E-838E-4651-9F9C-C4B6B53B3A4D}">
      <dsp:nvSpPr>
        <dsp:cNvPr id="0" name=""/>
        <dsp:cNvSpPr/>
      </dsp:nvSpPr>
      <dsp:spPr>
        <a:xfrm>
          <a:off x="0" y="1784204"/>
          <a:ext cx="6305550" cy="327600"/>
        </a:xfrm>
        <a:prstGeom prst="rect">
          <a:avLst/>
        </a:prstGeom>
        <a:solidFill>
          <a:schemeClr val="lt1">
            <a:alpha val="90000"/>
            <a:hueOff val="0"/>
            <a:satOff val="0"/>
            <a:lumOff val="0"/>
            <a:alphaOff val="0"/>
          </a:schemeClr>
        </a:solidFill>
        <a:ln w="12700" cap="flat" cmpd="sng" algn="in">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0C8DC0A-1877-4383-8AE0-4CF06BC61C34}">
      <dsp:nvSpPr>
        <dsp:cNvPr id="0" name=""/>
        <dsp:cNvSpPr/>
      </dsp:nvSpPr>
      <dsp:spPr>
        <a:xfrm>
          <a:off x="315277" y="1094568"/>
          <a:ext cx="4520921" cy="881515"/>
        </a:xfrm>
        <a:prstGeom prst="roundRect">
          <a:avLst/>
        </a:prstGeom>
        <a:solidFill>
          <a:schemeClr val="accent2">
            <a:hueOff val="0"/>
            <a:satOff val="0"/>
            <a:lumOff val="0"/>
            <a:alphaOff val="0"/>
          </a:schemeClr>
        </a:solidFill>
        <a:ln w="50800" cap="flat" cmpd="sng" algn="in">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66834" tIns="0" rIns="166834" bIns="0" numCol="1" spcCol="1270" anchor="ctr" anchorCtr="0">
          <a:noAutofit/>
        </a:bodyPr>
        <a:lstStyle/>
        <a:p>
          <a:pPr marL="0" lvl="0" indent="0" algn="l" defTabSz="577850">
            <a:lnSpc>
              <a:spcPct val="90000"/>
            </a:lnSpc>
            <a:spcBef>
              <a:spcPct val="0"/>
            </a:spcBef>
            <a:spcAft>
              <a:spcPct val="35000"/>
            </a:spcAft>
            <a:buNone/>
          </a:pPr>
          <a:r>
            <a:rPr lang="en-US" sz="1300" kern="1200" dirty="0"/>
            <a:t>You need to have curiosity</a:t>
          </a:r>
        </a:p>
      </dsp:txBody>
      <dsp:txXfrm>
        <a:off x="358309" y="1137600"/>
        <a:ext cx="4434857" cy="795451"/>
      </dsp:txXfrm>
    </dsp:sp>
    <dsp:sp modelId="{28ED296D-AA8F-430F-92AA-9A6C468C7049}">
      <dsp:nvSpPr>
        <dsp:cNvPr id="0" name=""/>
        <dsp:cNvSpPr/>
      </dsp:nvSpPr>
      <dsp:spPr>
        <a:xfrm>
          <a:off x="0" y="2373884"/>
          <a:ext cx="6305550" cy="327600"/>
        </a:xfrm>
        <a:prstGeom prst="rect">
          <a:avLst/>
        </a:prstGeom>
        <a:solidFill>
          <a:schemeClr val="lt1">
            <a:alpha val="90000"/>
            <a:hueOff val="0"/>
            <a:satOff val="0"/>
            <a:lumOff val="0"/>
            <a:alphaOff val="0"/>
          </a:schemeClr>
        </a:solidFill>
        <a:ln w="12700" cap="flat" cmpd="sng" algn="in">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85EAB9A-E5FF-419A-AC5A-CF0A9D922FF7}">
      <dsp:nvSpPr>
        <dsp:cNvPr id="0" name=""/>
        <dsp:cNvSpPr/>
      </dsp:nvSpPr>
      <dsp:spPr>
        <a:xfrm>
          <a:off x="315277" y="2182004"/>
          <a:ext cx="4413885" cy="383760"/>
        </a:xfrm>
        <a:prstGeom prst="roundRect">
          <a:avLst/>
        </a:prstGeom>
        <a:solidFill>
          <a:schemeClr val="accent2">
            <a:hueOff val="0"/>
            <a:satOff val="0"/>
            <a:lumOff val="0"/>
            <a:alphaOff val="0"/>
          </a:schemeClr>
        </a:solidFill>
        <a:ln w="50800" cap="flat" cmpd="sng" algn="in">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66834" tIns="0" rIns="166834" bIns="0" numCol="1" spcCol="1270" anchor="ctr" anchorCtr="0">
          <a:noAutofit/>
        </a:bodyPr>
        <a:lstStyle/>
        <a:p>
          <a:pPr marL="0" lvl="0" indent="0" algn="l" defTabSz="577850">
            <a:lnSpc>
              <a:spcPct val="90000"/>
            </a:lnSpc>
            <a:spcBef>
              <a:spcPct val="0"/>
            </a:spcBef>
            <a:spcAft>
              <a:spcPct val="35000"/>
            </a:spcAft>
            <a:buNone/>
          </a:pPr>
          <a:r>
            <a:rPr lang="en-US" sz="1300" kern="1200" dirty="0"/>
            <a:t>https://www.cbsnews.com/news/911-tower-of-voices-wind-chimes-flight-93-memorial-shanksville-pennsylvania/  </a:t>
          </a:r>
        </a:p>
      </dsp:txBody>
      <dsp:txXfrm>
        <a:off x="334011" y="2200738"/>
        <a:ext cx="4376417" cy="346292"/>
      </dsp:txXfrm>
    </dsp:sp>
    <dsp:sp modelId="{CA86F8E2-8061-4FB2-A96E-DF5D116B6DCF}">
      <dsp:nvSpPr>
        <dsp:cNvPr id="0" name=""/>
        <dsp:cNvSpPr/>
      </dsp:nvSpPr>
      <dsp:spPr>
        <a:xfrm>
          <a:off x="0" y="2963564"/>
          <a:ext cx="6305550" cy="1515150"/>
        </a:xfrm>
        <a:prstGeom prst="rect">
          <a:avLst/>
        </a:prstGeom>
        <a:solidFill>
          <a:schemeClr val="lt1">
            <a:alpha val="90000"/>
            <a:hueOff val="0"/>
            <a:satOff val="0"/>
            <a:lumOff val="0"/>
            <a:alphaOff val="0"/>
          </a:schemeClr>
        </a:solidFill>
        <a:ln w="12700" cap="flat" cmpd="sng" algn="in">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89381" tIns="270764" rIns="489381" bIns="92456" numCol="1" spcCol="1270" anchor="t" anchorCtr="0">
          <a:noAutofit/>
        </a:bodyPr>
        <a:lstStyle/>
        <a:p>
          <a:pPr marL="114300" lvl="1" indent="-114300" algn="l" defTabSz="577850">
            <a:lnSpc>
              <a:spcPct val="90000"/>
            </a:lnSpc>
            <a:spcBef>
              <a:spcPct val="0"/>
            </a:spcBef>
            <a:spcAft>
              <a:spcPct val="15000"/>
            </a:spcAft>
            <a:buChar char="•"/>
          </a:pPr>
          <a:r>
            <a:rPr lang="en-US" sz="1300" kern="1200"/>
            <a:t>You gather information people want to hear</a:t>
          </a:r>
        </a:p>
        <a:p>
          <a:pPr marL="114300" lvl="1" indent="-114300" algn="l" defTabSz="577850">
            <a:lnSpc>
              <a:spcPct val="90000"/>
            </a:lnSpc>
            <a:spcBef>
              <a:spcPct val="0"/>
            </a:spcBef>
            <a:spcAft>
              <a:spcPct val="15000"/>
            </a:spcAft>
            <a:buChar char="•"/>
          </a:pPr>
          <a:r>
            <a:rPr lang="en-US" sz="1300" kern="1200"/>
            <a:t>Everyone has something interesting to say, it is your job to be curious enough to find that story</a:t>
          </a:r>
        </a:p>
        <a:p>
          <a:pPr marL="114300" lvl="1" indent="-114300" algn="l" defTabSz="577850">
            <a:lnSpc>
              <a:spcPct val="90000"/>
            </a:lnSpc>
            <a:spcBef>
              <a:spcPct val="0"/>
            </a:spcBef>
            <a:spcAft>
              <a:spcPct val="15000"/>
            </a:spcAft>
            <a:buChar char="•"/>
          </a:pPr>
          <a:r>
            <a:rPr lang="en-US" sz="1300" kern="1200"/>
            <a:t>Curiosity helps succumb self-consciousness and can drive nervousness away</a:t>
          </a:r>
        </a:p>
        <a:p>
          <a:pPr marL="114300" lvl="1" indent="-114300" algn="l" defTabSz="577850">
            <a:lnSpc>
              <a:spcPct val="90000"/>
            </a:lnSpc>
            <a:spcBef>
              <a:spcPct val="0"/>
            </a:spcBef>
            <a:spcAft>
              <a:spcPct val="15000"/>
            </a:spcAft>
            <a:buChar char="•"/>
          </a:pPr>
          <a:r>
            <a:rPr lang="en-US" sz="1300" kern="1200"/>
            <a:t>People like to talk, so if you mention that you are interested, people will talk</a:t>
          </a:r>
        </a:p>
        <a:p>
          <a:pPr marL="114300" lvl="1" indent="-114300" algn="l" defTabSz="577850">
            <a:lnSpc>
              <a:spcPct val="90000"/>
            </a:lnSpc>
            <a:spcBef>
              <a:spcPct val="0"/>
            </a:spcBef>
            <a:spcAft>
              <a:spcPct val="15000"/>
            </a:spcAft>
            <a:buChar char="•"/>
          </a:pPr>
          <a:r>
            <a:rPr lang="en-US" sz="1300" kern="1200"/>
            <a:t>Lack of curiosity can lead to lazy thinking and lazy questions. </a:t>
          </a:r>
        </a:p>
      </dsp:txBody>
      <dsp:txXfrm>
        <a:off x="0" y="2963564"/>
        <a:ext cx="6305550" cy="1515150"/>
      </dsp:txXfrm>
    </dsp:sp>
    <dsp:sp modelId="{67EA64B0-BEE9-40E2-BBD4-AD31F630113F}">
      <dsp:nvSpPr>
        <dsp:cNvPr id="0" name=""/>
        <dsp:cNvSpPr/>
      </dsp:nvSpPr>
      <dsp:spPr>
        <a:xfrm>
          <a:off x="315277" y="2771684"/>
          <a:ext cx="4413885" cy="383760"/>
        </a:xfrm>
        <a:prstGeom prst="roundRect">
          <a:avLst/>
        </a:prstGeom>
        <a:solidFill>
          <a:schemeClr val="accent2">
            <a:hueOff val="0"/>
            <a:satOff val="0"/>
            <a:lumOff val="0"/>
            <a:alphaOff val="0"/>
          </a:schemeClr>
        </a:solidFill>
        <a:ln w="50800" cap="flat" cmpd="sng" algn="in">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66834" tIns="0" rIns="166834" bIns="0" numCol="1" spcCol="1270" anchor="ctr" anchorCtr="0">
          <a:noAutofit/>
        </a:bodyPr>
        <a:lstStyle/>
        <a:p>
          <a:pPr marL="0" lvl="0" indent="0" algn="l" defTabSz="577850">
            <a:lnSpc>
              <a:spcPct val="90000"/>
            </a:lnSpc>
            <a:spcBef>
              <a:spcPct val="0"/>
            </a:spcBef>
            <a:spcAft>
              <a:spcPct val="35000"/>
            </a:spcAft>
            <a:buNone/>
          </a:pPr>
          <a:r>
            <a:rPr lang="en-US" sz="1300" kern="1200"/>
            <a:t>Why? </a:t>
          </a:r>
        </a:p>
      </dsp:txBody>
      <dsp:txXfrm>
        <a:off x="334011" y="2790418"/>
        <a:ext cx="4376417" cy="34629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E5A5D3-A7BE-4437-B2C2-B2C95340C24C}">
      <dsp:nvSpPr>
        <dsp:cNvPr id="0" name=""/>
        <dsp:cNvSpPr/>
      </dsp:nvSpPr>
      <dsp:spPr>
        <a:xfrm>
          <a:off x="0" y="3264872"/>
          <a:ext cx="5994400" cy="2142109"/>
        </a:xfrm>
        <a:prstGeom prst="rect">
          <a:avLst/>
        </a:prstGeom>
        <a:solidFill>
          <a:schemeClr val="dk2">
            <a:hueOff val="0"/>
            <a:satOff val="0"/>
            <a:lumOff val="0"/>
            <a:alphaOff val="0"/>
          </a:schemeClr>
        </a:solidFill>
        <a:ln w="50800" cap="flat" cmpd="sng" algn="in">
          <a:solidFill>
            <a:schemeClr val="lt2">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77800" tIns="177800" rIns="177800" bIns="177800" numCol="1" spcCol="1270" anchor="ctr" anchorCtr="0">
          <a:noAutofit/>
        </a:bodyPr>
        <a:lstStyle/>
        <a:p>
          <a:pPr marL="0" lvl="0" indent="0" algn="ctr" defTabSz="1111250">
            <a:lnSpc>
              <a:spcPct val="90000"/>
            </a:lnSpc>
            <a:spcBef>
              <a:spcPct val="0"/>
            </a:spcBef>
            <a:spcAft>
              <a:spcPct val="35000"/>
            </a:spcAft>
            <a:buNone/>
          </a:pPr>
          <a:r>
            <a:rPr lang="en-US" sz="2500" kern="1200"/>
            <a:t>Make sure you write notes that you missed immediately after the interview. If you wait too long after the interview to recall information from the interview, you risk misrepresenting the conversation and story. </a:t>
          </a:r>
        </a:p>
      </dsp:txBody>
      <dsp:txXfrm>
        <a:off x="0" y="3264872"/>
        <a:ext cx="5994400" cy="2142109"/>
      </dsp:txXfrm>
    </dsp:sp>
    <dsp:sp modelId="{0C3D1C5D-4333-451E-8F68-30BD007C9CE8}">
      <dsp:nvSpPr>
        <dsp:cNvPr id="0" name=""/>
        <dsp:cNvSpPr/>
      </dsp:nvSpPr>
      <dsp:spPr>
        <a:xfrm rot="10800000">
          <a:off x="0" y="2439"/>
          <a:ext cx="5994400" cy="3294564"/>
        </a:xfrm>
        <a:prstGeom prst="upArrowCallout">
          <a:avLst/>
        </a:prstGeom>
        <a:solidFill>
          <a:schemeClr val="dk2">
            <a:hueOff val="0"/>
            <a:satOff val="0"/>
            <a:lumOff val="0"/>
            <a:alphaOff val="0"/>
          </a:schemeClr>
        </a:solidFill>
        <a:ln w="50800" cap="flat" cmpd="sng" algn="in">
          <a:solidFill>
            <a:schemeClr val="lt2">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77800" tIns="177800" rIns="177800" bIns="177800" numCol="1" spcCol="1270" anchor="ctr" anchorCtr="0">
          <a:noAutofit/>
        </a:bodyPr>
        <a:lstStyle/>
        <a:p>
          <a:pPr marL="0" lvl="0" indent="0" algn="ctr" defTabSz="1111250">
            <a:lnSpc>
              <a:spcPct val="90000"/>
            </a:lnSpc>
            <a:spcBef>
              <a:spcPct val="0"/>
            </a:spcBef>
            <a:spcAft>
              <a:spcPct val="35000"/>
            </a:spcAft>
            <a:buNone/>
          </a:pPr>
          <a:r>
            <a:rPr lang="en-US" sz="2500" kern="1200"/>
            <a:t>Thank your interviewee in person or by sending them a formal thank you card</a:t>
          </a:r>
        </a:p>
      </dsp:txBody>
      <dsp:txXfrm rot="10800000">
        <a:off x="0" y="2439"/>
        <a:ext cx="5994400" cy="2140709"/>
      </dsp:txXfrm>
    </dsp:sp>
  </dsp:spTree>
</dsp:drawing>
</file>

<file path=ppt/diagrams/layout1.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6.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en-US"/>
              <a:t>Click to edit Master title style</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fld id="{9334D819-9F07-4261-B09B-9E467E5D9002}" type="datetimeFigureOut">
              <a:rPr lang="en-US" smtClean="0"/>
              <a:pPr/>
              <a:t>9/13/2018</a:t>
            </a:fld>
            <a:endParaRPr lang="en-US" dirty="0"/>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endParaRPr lang="en-US" dirty="0"/>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fld id="{71766878-3199-4EAB-94E7-2D6D11070E14}" type="slidenum">
              <a:rPr lang="en-US" smtClean="0"/>
              <a:pPr/>
              <a:t>‹#›</a:t>
            </a:fld>
            <a:endParaRPr lang="en-US" dirty="0"/>
          </a:p>
        </p:txBody>
      </p:sp>
      <p:sp>
        <p:nvSpPr>
          <p:cNvPr id="13" name="Rectangle 12" title="left edge border"/>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3046245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smtClean="0"/>
              <a:t>9/13/2018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39166695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smtClean="0"/>
              <a:t>9/13/2018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40910572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334D819-9F07-4261-B09B-9E467E5D9002}" type="datetimeFigureOut">
              <a:rPr lang="en-US" smtClean="0"/>
              <a:t>9/13/2018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31886109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9334D819-9F07-4261-B09B-9E467E5D9002}" type="datetimeFigureOut">
              <a:rPr lang="en-US" smtClean="0"/>
              <a:pPr/>
              <a:t>9/13/2018</a:t>
            </a:fld>
            <a:endParaRPr lang="en-US" dirty="0"/>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71766878-3199-4EAB-94E7-2D6D11070E14}" type="slidenum">
              <a:rPr lang="en-US" smtClean="0"/>
              <a:pPr/>
              <a:t>‹#›</a:t>
            </a:fld>
            <a:endParaRPr lang="en-US" dirty="0"/>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val="3088697643"/>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334D819-9F07-4261-B09B-9E467E5D9002}" type="datetimeFigureOut">
              <a:rPr lang="en-US" smtClean="0"/>
              <a:t>9/13/2018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932504502"/>
      </p:ext>
    </p:extLst>
  </p:cSld>
  <p:clrMapOvr>
    <a:masterClrMapping/>
  </p:clrMapOvr>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57300" y="2909102"/>
            <a:ext cx="4800600" cy="299639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633864" y="2909102"/>
            <a:ext cx="4800600" cy="299639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334D819-9F07-4261-B09B-9E467E5D9002}" type="datetimeFigureOut">
              <a:rPr lang="en-US" smtClean="0"/>
              <a:t>9/13/2018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1897193976"/>
      </p:ext>
    </p:extLst>
  </p:cSld>
  <p:clrMapOvr>
    <a:masterClrMapping/>
  </p:clrMapOvr>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334D819-9F07-4261-B09B-9E467E5D9002}" type="datetimeFigureOut">
              <a:rPr lang="en-US" smtClean="0"/>
              <a:t>9/13/2018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4455522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34D819-9F07-4261-B09B-9E467E5D9002}" type="datetimeFigureOut">
              <a:rPr lang="en-US" smtClean="0"/>
              <a:t>9/13/2018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33379038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en-US"/>
              <a:t>Click to edit Master title style</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65051" y="6375679"/>
            <a:ext cx="1233355" cy="348462"/>
          </a:xfrm>
        </p:spPr>
        <p:txBody>
          <a:bodyPr/>
          <a:lstStyle/>
          <a:p>
            <a:fld id="{9334D819-9F07-4261-B09B-9E467E5D9002}" type="datetimeFigureOut">
              <a:rPr lang="en-US" smtClean="0"/>
              <a:t>9/13/2018</a:t>
            </a:fld>
            <a:endParaRPr lang="en-US" dirty="0"/>
          </a:p>
        </p:txBody>
      </p:sp>
      <p:sp>
        <p:nvSpPr>
          <p:cNvPr id="6" name="Footer Placeholder 5"/>
          <p:cNvSpPr>
            <a:spLocks noGrp="1"/>
          </p:cNvSpPr>
          <p:nvPr>
            <p:ph type="ftr" sz="quarter" idx="11"/>
          </p:nvPr>
        </p:nvSpPr>
        <p:spPr>
          <a:xfrm>
            <a:off x="2103620" y="6375679"/>
            <a:ext cx="3482179" cy="345796"/>
          </a:xfrm>
        </p:spPr>
        <p:txBody>
          <a:bodyPr/>
          <a:lstStyle/>
          <a:p>
            <a:endParaRPr lang="en-US" dirty="0"/>
          </a:p>
        </p:txBody>
      </p:sp>
      <p:sp>
        <p:nvSpPr>
          <p:cNvPr id="7" name="Slide Number Placeholder 6"/>
          <p:cNvSpPr>
            <a:spLocks noGrp="1"/>
          </p:cNvSpPr>
          <p:nvPr>
            <p:ph type="sldNum" sz="quarter" idx="12"/>
          </p:nvPr>
        </p:nvSpPr>
        <p:spPr>
          <a:xfrm>
            <a:off x="5691014" y="6375679"/>
            <a:ext cx="1232456" cy="345796"/>
          </a:xfrm>
        </p:spPr>
        <p:txBody>
          <a:bodyPr/>
          <a:lstStyle/>
          <a:p>
            <a:fld id="{71766878-3199-4EAB-94E7-2D6D11070E14}" type="slidenum">
              <a:rPr lang="en-US" smtClean="0"/>
              <a:t>‹#›</a:t>
            </a:fld>
            <a:endParaRPr lang="en-US" dirty="0"/>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01180866"/>
      </p:ext>
    </p:extLst>
  </p:cSld>
  <p:clrMapOvr>
    <a:masterClrMapping/>
  </p:clrMapOvr>
  <p:extLst mod="1">
    <p:ext uri="{DCECCB84-F9BA-43D5-87BE-67443E8EF086}">
      <p15:sldGuideLst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1"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en-US"/>
              <a:t>Click to edit Master title style</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65950" y="6375679"/>
            <a:ext cx="1232456" cy="348462"/>
          </a:xfrm>
        </p:spPr>
        <p:txBody>
          <a:bodyPr/>
          <a:lstStyle/>
          <a:p>
            <a:fld id="{9334D819-9F07-4261-B09B-9E467E5D9002}" type="datetimeFigureOut">
              <a:rPr lang="en-US" smtClean="0"/>
              <a:t>9/13/2018</a:t>
            </a:fld>
            <a:endParaRPr lang="en-US" dirty="0"/>
          </a:p>
        </p:txBody>
      </p:sp>
      <p:sp>
        <p:nvSpPr>
          <p:cNvPr id="6" name="Footer Placeholder 5"/>
          <p:cNvSpPr>
            <a:spLocks noGrp="1"/>
          </p:cNvSpPr>
          <p:nvPr>
            <p:ph type="ftr" sz="quarter" idx="11"/>
          </p:nvPr>
        </p:nvSpPr>
        <p:spPr>
          <a:xfrm>
            <a:off x="2103621" y="6375679"/>
            <a:ext cx="3482178" cy="345796"/>
          </a:xfrm>
        </p:spPr>
        <p:txBody>
          <a:bodyPr/>
          <a:lstStyle/>
          <a:p>
            <a:endParaRPr lang="en-US" dirty="0"/>
          </a:p>
        </p:txBody>
      </p:sp>
      <p:sp>
        <p:nvSpPr>
          <p:cNvPr id="7" name="Slide Number Placeholder 6"/>
          <p:cNvSpPr>
            <a:spLocks noGrp="1"/>
          </p:cNvSpPr>
          <p:nvPr>
            <p:ph type="sldNum" sz="quarter" idx="12"/>
          </p:nvPr>
        </p:nvSpPr>
        <p:spPr>
          <a:xfrm>
            <a:off x="5687568" y="6375679"/>
            <a:ext cx="1234440" cy="345796"/>
          </a:xfrm>
        </p:spPr>
        <p:txBody>
          <a:bodyPr/>
          <a:lstStyle/>
          <a:p>
            <a:fld id="{71766878-3199-4EAB-94E7-2D6D11070E14}" type="slidenum">
              <a:rPr lang="en-US" smtClean="0"/>
              <a:t>‹#›</a:t>
            </a:fld>
            <a:endParaRPr lang="en-US" dirty="0"/>
          </a:p>
        </p:txBody>
      </p:sp>
    </p:spTree>
    <p:extLst>
      <p:ext uri="{BB962C8B-B14F-4D97-AF65-F5344CB8AC3E}">
        <p14:creationId xmlns:p14="http://schemas.microsoft.com/office/powerpoint/2010/main" val="36830227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9334D819-9F07-4261-B09B-9E467E5D9002}" type="datetimeFigureOut">
              <a:rPr lang="en-US" smtClean="0"/>
              <a:pPr/>
              <a:t>9/13/2018</a:t>
            </a:fld>
            <a:endParaRPr lang="en-US" dirty="0"/>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en-US" dirty="0"/>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71766878-3199-4EAB-94E7-2D6D11070E14}" type="slidenum">
              <a:rPr lang="en-US" smtClean="0"/>
              <a:pPr/>
              <a:t>‹#›</a:t>
            </a:fld>
            <a:endParaRPr lang="en-US" dirty="0"/>
          </a:p>
        </p:txBody>
      </p:sp>
      <p:sp>
        <p:nvSpPr>
          <p:cNvPr id="11" name="Freeform 6" title="Left scallop edge"/>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50212743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www.npr.org/programs/fresh-air/2018/04/10/601122993/fresh-air-for-april-10-2018-a-devastating-fall-couldnt-keep-this-rodeo-rider-off"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commons.wikimedia.org/wiki/File:Thed_Bj%C3%B6rk_interview_2012.jpg" TargetMode="External"/><Relationship Id="rId2" Type="http://schemas.openxmlformats.org/officeDocument/2006/relationships/image" Target="../media/image10.jpg"/><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www.thingiverse.com/thing:51030" TargetMode="External"/><Relationship Id="rId2" Type="http://schemas.openxmlformats.org/officeDocument/2006/relationships/image" Target="../media/image11.jpg"/><Relationship Id="rId1" Type="http://schemas.openxmlformats.org/officeDocument/2006/relationships/slideLayout" Target="../slideLayouts/slideLayout2.xml"/><Relationship Id="rId4" Type="http://schemas.openxmlformats.org/officeDocument/2006/relationships/hyperlink" Target="https://creativecommons.org/licenses/by/3.0/"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8.xml.rels><?xml version="1.0" encoding="UTF-8" standalone="yes"?>
<Relationships xmlns="http://schemas.openxmlformats.org/package/2006/relationships"><Relationship Id="rId2" Type="http://schemas.openxmlformats.org/officeDocument/2006/relationships/hyperlink" Target="http://www.spinal-injury.net/meeting-a-disabled-person.htm"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freehighresolutiongraphicsandclipart.blogspot.com/2011/12/scrapbooking-ideas.html" TargetMode="External"/><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hyperlink" Target="https://creativecommons.org/licenses/by-nc-nd/3.0/"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hyperlink" Target="https://www.youtube.com/watch?v=by7E5qKxepE"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B56EF530-75FC-4976-A39D-87A5DFE98C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2" name="Freeform 13">
            <a:extLst>
              <a:ext uri="{FF2B5EF4-FFF2-40B4-BE49-F238E27FC236}">
                <a16:creationId xmlns:a16="http://schemas.microsoft.com/office/drawing/2014/main" id="{368ECFAF-FF94-4771-B4BD-B28D909D47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flipH="1">
            <a:off x="141730" y="0"/>
            <a:ext cx="7789615" cy="6858000"/>
          </a:xfrm>
          <a:custGeom>
            <a:avLst/>
            <a:gdLst>
              <a:gd name="connsiteX0" fmla="*/ 9807836 w 9807836"/>
              <a:gd name="connsiteY0" fmla="*/ 0 h 6858000"/>
              <a:gd name="connsiteX1" fmla="*/ 0 w 9807836"/>
              <a:gd name="connsiteY1" fmla="*/ 0 h 6858000"/>
              <a:gd name="connsiteX2" fmla="*/ 26987 w 9807836"/>
              <a:gd name="connsiteY2" fmla="*/ 87312 h 6858000"/>
              <a:gd name="connsiteX3" fmla="*/ 52387 w 9807836"/>
              <a:gd name="connsiteY3" fmla="*/ 174625 h 6858000"/>
              <a:gd name="connsiteX4" fmla="*/ 77787 w 9807836"/>
              <a:gd name="connsiteY4" fmla="*/ 263525 h 6858000"/>
              <a:gd name="connsiteX5" fmla="*/ 100012 w 9807836"/>
              <a:gd name="connsiteY5" fmla="*/ 354012 h 6858000"/>
              <a:gd name="connsiteX6" fmla="*/ 127000 w 9807836"/>
              <a:gd name="connsiteY6" fmla="*/ 441325 h 6858000"/>
              <a:gd name="connsiteX7" fmla="*/ 155575 w 9807836"/>
              <a:gd name="connsiteY7" fmla="*/ 525462 h 6858000"/>
              <a:gd name="connsiteX8" fmla="*/ 192087 w 9807836"/>
              <a:gd name="connsiteY8" fmla="*/ 604837 h 6858000"/>
              <a:gd name="connsiteX9" fmla="*/ 234950 w 9807836"/>
              <a:gd name="connsiteY9" fmla="*/ 677862 h 6858000"/>
              <a:gd name="connsiteX10" fmla="*/ 282575 w 9807836"/>
              <a:gd name="connsiteY10" fmla="*/ 739775 h 6858000"/>
              <a:gd name="connsiteX11" fmla="*/ 334962 w 9807836"/>
              <a:gd name="connsiteY11" fmla="*/ 798512 h 6858000"/>
              <a:gd name="connsiteX12" fmla="*/ 395287 w 9807836"/>
              <a:gd name="connsiteY12" fmla="*/ 852487 h 6858000"/>
              <a:gd name="connsiteX13" fmla="*/ 458787 w 9807836"/>
              <a:gd name="connsiteY13" fmla="*/ 906462 h 6858000"/>
              <a:gd name="connsiteX14" fmla="*/ 525462 w 9807836"/>
              <a:gd name="connsiteY14" fmla="*/ 957262 h 6858000"/>
              <a:gd name="connsiteX15" fmla="*/ 592137 w 9807836"/>
              <a:gd name="connsiteY15" fmla="*/ 1008062 h 6858000"/>
              <a:gd name="connsiteX16" fmla="*/ 660400 w 9807836"/>
              <a:gd name="connsiteY16" fmla="*/ 1060450 h 6858000"/>
              <a:gd name="connsiteX17" fmla="*/ 725487 w 9807836"/>
              <a:gd name="connsiteY17" fmla="*/ 1111250 h 6858000"/>
              <a:gd name="connsiteX18" fmla="*/ 787400 w 9807836"/>
              <a:gd name="connsiteY18" fmla="*/ 1165225 h 6858000"/>
              <a:gd name="connsiteX19" fmla="*/ 844550 w 9807836"/>
              <a:gd name="connsiteY19" fmla="*/ 1223962 h 6858000"/>
              <a:gd name="connsiteX20" fmla="*/ 896937 w 9807836"/>
              <a:gd name="connsiteY20" fmla="*/ 1282700 h 6858000"/>
              <a:gd name="connsiteX21" fmla="*/ 939800 w 9807836"/>
              <a:gd name="connsiteY21" fmla="*/ 1346200 h 6858000"/>
              <a:gd name="connsiteX22" fmla="*/ 976312 w 9807836"/>
              <a:gd name="connsiteY22" fmla="*/ 1417637 h 6858000"/>
              <a:gd name="connsiteX23" fmla="*/ 998537 w 9807836"/>
              <a:gd name="connsiteY23" fmla="*/ 1487487 h 6858000"/>
              <a:gd name="connsiteX24" fmla="*/ 1012825 w 9807836"/>
              <a:gd name="connsiteY24" fmla="*/ 1565275 h 6858000"/>
              <a:gd name="connsiteX25" fmla="*/ 1019175 w 9807836"/>
              <a:gd name="connsiteY25" fmla="*/ 1641475 h 6858000"/>
              <a:gd name="connsiteX26" fmla="*/ 1017587 w 9807836"/>
              <a:gd name="connsiteY26" fmla="*/ 1722437 h 6858000"/>
              <a:gd name="connsiteX27" fmla="*/ 1011237 w 9807836"/>
              <a:gd name="connsiteY27" fmla="*/ 1803400 h 6858000"/>
              <a:gd name="connsiteX28" fmla="*/ 1003300 w 9807836"/>
              <a:gd name="connsiteY28" fmla="*/ 1887537 h 6858000"/>
              <a:gd name="connsiteX29" fmla="*/ 992187 w 9807836"/>
              <a:gd name="connsiteY29" fmla="*/ 1971675 h 6858000"/>
              <a:gd name="connsiteX30" fmla="*/ 979487 w 9807836"/>
              <a:gd name="connsiteY30" fmla="*/ 2055812 h 6858000"/>
              <a:gd name="connsiteX31" fmla="*/ 969962 w 9807836"/>
              <a:gd name="connsiteY31" fmla="*/ 2139950 h 6858000"/>
              <a:gd name="connsiteX32" fmla="*/ 963612 w 9807836"/>
              <a:gd name="connsiteY32" fmla="*/ 2224087 h 6858000"/>
              <a:gd name="connsiteX33" fmla="*/ 958850 w 9807836"/>
              <a:gd name="connsiteY33" fmla="*/ 2305050 h 6858000"/>
              <a:gd name="connsiteX34" fmla="*/ 963612 w 9807836"/>
              <a:gd name="connsiteY34" fmla="*/ 2384425 h 6858000"/>
              <a:gd name="connsiteX35" fmla="*/ 973137 w 9807836"/>
              <a:gd name="connsiteY35" fmla="*/ 2462212 h 6858000"/>
              <a:gd name="connsiteX36" fmla="*/ 993775 w 9807836"/>
              <a:gd name="connsiteY36" fmla="*/ 2543175 h 6858000"/>
              <a:gd name="connsiteX37" fmla="*/ 1025525 w 9807836"/>
              <a:gd name="connsiteY37" fmla="*/ 2622550 h 6858000"/>
              <a:gd name="connsiteX38" fmla="*/ 1063625 w 9807836"/>
              <a:gd name="connsiteY38" fmla="*/ 2701925 h 6858000"/>
              <a:gd name="connsiteX39" fmla="*/ 1106487 w 9807836"/>
              <a:gd name="connsiteY39" fmla="*/ 2781300 h 6858000"/>
              <a:gd name="connsiteX40" fmla="*/ 1150937 w 9807836"/>
              <a:gd name="connsiteY40" fmla="*/ 2859087 h 6858000"/>
              <a:gd name="connsiteX41" fmla="*/ 1198562 w 9807836"/>
              <a:gd name="connsiteY41" fmla="*/ 2938462 h 6858000"/>
              <a:gd name="connsiteX42" fmla="*/ 1241425 w 9807836"/>
              <a:gd name="connsiteY42" fmla="*/ 3017837 h 6858000"/>
              <a:gd name="connsiteX43" fmla="*/ 1284288 w 9807836"/>
              <a:gd name="connsiteY43" fmla="*/ 3098800 h 6858000"/>
              <a:gd name="connsiteX44" fmla="*/ 1320800 w 9807836"/>
              <a:gd name="connsiteY44" fmla="*/ 3179762 h 6858000"/>
              <a:gd name="connsiteX45" fmla="*/ 1349375 w 9807836"/>
              <a:gd name="connsiteY45" fmla="*/ 3260725 h 6858000"/>
              <a:gd name="connsiteX46" fmla="*/ 1365250 w 9807836"/>
              <a:gd name="connsiteY46" fmla="*/ 3343275 h 6858000"/>
              <a:gd name="connsiteX47" fmla="*/ 1374775 w 9807836"/>
              <a:gd name="connsiteY47" fmla="*/ 3429000 h 6858000"/>
              <a:gd name="connsiteX48" fmla="*/ 1365250 w 9807836"/>
              <a:gd name="connsiteY48" fmla="*/ 3514725 h 6858000"/>
              <a:gd name="connsiteX49" fmla="*/ 1349375 w 9807836"/>
              <a:gd name="connsiteY49" fmla="*/ 3597275 h 6858000"/>
              <a:gd name="connsiteX50" fmla="*/ 1320800 w 9807836"/>
              <a:gd name="connsiteY50" fmla="*/ 3678237 h 6858000"/>
              <a:gd name="connsiteX51" fmla="*/ 1284288 w 9807836"/>
              <a:gd name="connsiteY51" fmla="*/ 3759200 h 6858000"/>
              <a:gd name="connsiteX52" fmla="*/ 1241425 w 9807836"/>
              <a:gd name="connsiteY52" fmla="*/ 3840162 h 6858000"/>
              <a:gd name="connsiteX53" fmla="*/ 1198562 w 9807836"/>
              <a:gd name="connsiteY53" fmla="*/ 3919537 h 6858000"/>
              <a:gd name="connsiteX54" fmla="*/ 1150937 w 9807836"/>
              <a:gd name="connsiteY54" fmla="*/ 3998912 h 6858000"/>
              <a:gd name="connsiteX55" fmla="*/ 1106487 w 9807836"/>
              <a:gd name="connsiteY55" fmla="*/ 4076700 h 6858000"/>
              <a:gd name="connsiteX56" fmla="*/ 1063625 w 9807836"/>
              <a:gd name="connsiteY56" fmla="*/ 4156075 h 6858000"/>
              <a:gd name="connsiteX57" fmla="*/ 1025525 w 9807836"/>
              <a:gd name="connsiteY57" fmla="*/ 4235450 h 6858000"/>
              <a:gd name="connsiteX58" fmla="*/ 993775 w 9807836"/>
              <a:gd name="connsiteY58" fmla="*/ 4314825 h 6858000"/>
              <a:gd name="connsiteX59" fmla="*/ 973137 w 9807836"/>
              <a:gd name="connsiteY59" fmla="*/ 4395787 h 6858000"/>
              <a:gd name="connsiteX60" fmla="*/ 963612 w 9807836"/>
              <a:gd name="connsiteY60" fmla="*/ 4473575 h 6858000"/>
              <a:gd name="connsiteX61" fmla="*/ 958850 w 9807836"/>
              <a:gd name="connsiteY61" fmla="*/ 4552950 h 6858000"/>
              <a:gd name="connsiteX62" fmla="*/ 963612 w 9807836"/>
              <a:gd name="connsiteY62" fmla="*/ 4633912 h 6858000"/>
              <a:gd name="connsiteX63" fmla="*/ 969962 w 9807836"/>
              <a:gd name="connsiteY63" fmla="*/ 4718050 h 6858000"/>
              <a:gd name="connsiteX64" fmla="*/ 979487 w 9807836"/>
              <a:gd name="connsiteY64" fmla="*/ 4802187 h 6858000"/>
              <a:gd name="connsiteX65" fmla="*/ 992187 w 9807836"/>
              <a:gd name="connsiteY65" fmla="*/ 4886325 h 6858000"/>
              <a:gd name="connsiteX66" fmla="*/ 1003300 w 9807836"/>
              <a:gd name="connsiteY66" fmla="*/ 4970462 h 6858000"/>
              <a:gd name="connsiteX67" fmla="*/ 1011237 w 9807836"/>
              <a:gd name="connsiteY67" fmla="*/ 5054600 h 6858000"/>
              <a:gd name="connsiteX68" fmla="*/ 1017587 w 9807836"/>
              <a:gd name="connsiteY68" fmla="*/ 5135562 h 6858000"/>
              <a:gd name="connsiteX69" fmla="*/ 1019175 w 9807836"/>
              <a:gd name="connsiteY69" fmla="*/ 5216525 h 6858000"/>
              <a:gd name="connsiteX70" fmla="*/ 1012825 w 9807836"/>
              <a:gd name="connsiteY70" fmla="*/ 5292725 h 6858000"/>
              <a:gd name="connsiteX71" fmla="*/ 998537 w 9807836"/>
              <a:gd name="connsiteY71" fmla="*/ 5370512 h 6858000"/>
              <a:gd name="connsiteX72" fmla="*/ 976312 w 9807836"/>
              <a:gd name="connsiteY72" fmla="*/ 5440362 h 6858000"/>
              <a:gd name="connsiteX73" fmla="*/ 939800 w 9807836"/>
              <a:gd name="connsiteY73" fmla="*/ 5511800 h 6858000"/>
              <a:gd name="connsiteX74" fmla="*/ 896937 w 9807836"/>
              <a:gd name="connsiteY74" fmla="*/ 5575300 h 6858000"/>
              <a:gd name="connsiteX75" fmla="*/ 844550 w 9807836"/>
              <a:gd name="connsiteY75" fmla="*/ 5634037 h 6858000"/>
              <a:gd name="connsiteX76" fmla="*/ 787400 w 9807836"/>
              <a:gd name="connsiteY76" fmla="*/ 5692775 h 6858000"/>
              <a:gd name="connsiteX77" fmla="*/ 725487 w 9807836"/>
              <a:gd name="connsiteY77" fmla="*/ 5746750 h 6858000"/>
              <a:gd name="connsiteX78" fmla="*/ 660400 w 9807836"/>
              <a:gd name="connsiteY78" fmla="*/ 5797550 h 6858000"/>
              <a:gd name="connsiteX79" fmla="*/ 592137 w 9807836"/>
              <a:gd name="connsiteY79" fmla="*/ 5849937 h 6858000"/>
              <a:gd name="connsiteX80" fmla="*/ 525462 w 9807836"/>
              <a:gd name="connsiteY80" fmla="*/ 5900737 h 6858000"/>
              <a:gd name="connsiteX81" fmla="*/ 458787 w 9807836"/>
              <a:gd name="connsiteY81" fmla="*/ 5951537 h 6858000"/>
              <a:gd name="connsiteX82" fmla="*/ 395287 w 9807836"/>
              <a:gd name="connsiteY82" fmla="*/ 6005512 h 6858000"/>
              <a:gd name="connsiteX83" fmla="*/ 334962 w 9807836"/>
              <a:gd name="connsiteY83" fmla="*/ 6059487 h 6858000"/>
              <a:gd name="connsiteX84" fmla="*/ 282575 w 9807836"/>
              <a:gd name="connsiteY84" fmla="*/ 6118225 h 6858000"/>
              <a:gd name="connsiteX85" fmla="*/ 234950 w 9807836"/>
              <a:gd name="connsiteY85" fmla="*/ 6180137 h 6858000"/>
              <a:gd name="connsiteX86" fmla="*/ 192087 w 9807836"/>
              <a:gd name="connsiteY86" fmla="*/ 6253162 h 6858000"/>
              <a:gd name="connsiteX87" fmla="*/ 155575 w 9807836"/>
              <a:gd name="connsiteY87" fmla="*/ 6332537 h 6858000"/>
              <a:gd name="connsiteX88" fmla="*/ 127000 w 9807836"/>
              <a:gd name="connsiteY88" fmla="*/ 6416675 h 6858000"/>
              <a:gd name="connsiteX89" fmla="*/ 100012 w 9807836"/>
              <a:gd name="connsiteY89" fmla="*/ 6503987 h 6858000"/>
              <a:gd name="connsiteX90" fmla="*/ 77787 w 9807836"/>
              <a:gd name="connsiteY90" fmla="*/ 6594475 h 6858000"/>
              <a:gd name="connsiteX91" fmla="*/ 52387 w 9807836"/>
              <a:gd name="connsiteY91" fmla="*/ 6683375 h 6858000"/>
              <a:gd name="connsiteX92" fmla="*/ 26987 w 9807836"/>
              <a:gd name="connsiteY92" fmla="*/ 6770687 h 6858000"/>
              <a:gd name="connsiteX93" fmla="*/ 0 w 9807836"/>
              <a:gd name="connsiteY93" fmla="*/ 6858000 h 6858000"/>
              <a:gd name="connsiteX94" fmla="*/ 9807836 w 9807836"/>
              <a:gd name="connsiteY94" fmla="*/ 6858000 h 6858000"/>
              <a:gd name="connsiteX95" fmla="*/ 9807836 w 9807836"/>
              <a:gd name="connsiteY9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9807836" h="6858000">
                <a:moveTo>
                  <a:pt x="9807836" y="0"/>
                </a:moveTo>
                <a:lnTo>
                  <a:pt x="0" y="0"/>
                </a:lnTo>
                <a:lnTo>
                  <a:pt x="26987" y="87312"/>
                </a:lnTo>
                <a:lnTo>
                  <a:pt x="52387" y="174625"/>
                </a:lnTo>
                <a:lnTo>
                  <a:pt x="77787" y="263525"/>
                </a:lnTo>
                <a:lnTo>
                  <a:pt x="100012" y="354012"/>
                </a:lnTo>
                <a:lnTo>
                  <a:pt x="127000" y="441325"/>
                </a:lnTo>
                <a:lnTo>
                  <a:pt x="155575" y="525462"/>
                </a:lnTo>
                <a:lnTo>
                  <a:pt x="192087" y="604837"/>
                </a:lnTo>
                <a:lnTo>
                  <a:pt x="234950" y="677862"/>
                </a:lnTo>
                <a:lnTo>
                  <a:pt x="282575" y="739775"/>
                </a:lnTo>
                <a:lnTo>
                  <a:pt x="334962" y="798512"/>
                </a:lnTo>
                <a:lnTo>
                  <a:pt x="395287" y="852487"/>
                </a:lnTo>
                <a:lnTo>
                  <a:pt x="458787" y="906462"/>
                </a:lnTo>
                <a:lnTo>
                  <a:pt x="525462" y="957262"/>
                </a:lnTo>
                <a:lnTo>
                  <a:pt x="592137" y="1008062"/>
                </a:lnTo>
                <a:lnTo>
                  <a:pt x="660400" y="1060450"/>
                </a:lnTo>
                <a:lnTo>
                  <a:pt x="725487" y="1111250"/>
                </a:lnTo>
                <a:lnTo>
                  <a:pt x="787400" y="1165225"/>
                </a:lnTo>
                <a:lnTo>
                  <a:pt x="844550" y="1223962"/>
                </a:lnTo>
                <a:lnTo>
                  <a:pt x="896937" y="1282700"/>
                </a:lnTo>
                <a:lnTo>
                  <a:pt x="939800" y="1346200"/>
                </a:lnTo>
                <a:lnTo>
                  <a:pt x="976312" y="1417637"/>
                </a:lnTo>
                <a:lnTo>
                  <a:pt x="998537" y="1487487"/>
                </a:lnTo>
                <a:lnTo>
                  <a:pt x="1012825" y="1565275"/>
                </a:lnTo>
                <a:lnTo>
                  <a:pt x="1019175" y="1641475"/>
                </a:lnTo>
                <a:lnTo>
                  <a:pt x="1017587" y="1722437"/>
                </a:lnTo>
                <a:lnTo>
                  <a:pt x="1011237" y="1803400"/>
                </a:lnTo>
                <a:lnTo>
                  <a:pt x="1003300" y="1887537"/>
                </a:lnTo>
                <a:lnTo>
                  <a:pt x="992187" y="1971675"/>
                </a:lnTo>
                <a:lnTo>
                  <a:pt x="979487" y="2055812"/>
                </a:lnTo>
                <a:lnTo>
                  <a:pt x="969962" y="2139950"/>
                </a:lnTo>
                <a:lnTo>
                  <a:pt x="963612" y="2224087"/>
                </a:lnTo>
                <a:lnTo>
                  <a:pt x="958850" y="2305050"/>
                </a:lnTo>
                <a:lnTo>
                  <a:pt x="963612" y="2384425"/>
                </a:lnTo>
                <a:lnTo>
                  <a:pt x="973137" y="2462212"/>
                </a:lnTo>
                <a:lnTo>
                  <a:pt x="993775" y="2543175"/>
                </a:lnTo>
                <a:lnTo>
                  <a:pt x="1025525" y="2622550"/>
                </a:lnTo>
                <a:lnTo>
                  <a:pt x="1063625" y="2701925"/>
                </a:lnTo>
                <a:lnTo>
                  <a:pt x="1106487" y="2781300"/>
                </a:lnTo>
                <a:lnTo>
                  <a:pt x="1150937" y="2859087"/>
                </a:lnTo>
                <a:lnTo>
                  <a:pt x="1198562" y="2938462"/>
                </a:lnTo>
                <a:lnTo>
                  <a:pt x="1241425" y="3017837"/>
                </a:lnTo>
                <a:lnTo>
                  <a:pt x="1284288" y="3098800"/>
                </a:lnTo>
                <a:lnTo>
                  <a:pt x="1320800" y="3179762"/>
                </a:lnTo>
                <a:lnTo>
                  <a:pt x="1349375" y="3260725"/>
                </a:lnTo>
                <a:lnTo>
                  <a:pt x="1365250" y="3343275"/>
                </a:lnTo>
                <a:lnTo>
                  <a:pt x="1374775" y="3429000"/>
                </a:lnTo>
                <a:lnTo>
                  <a:pt x="1365250" y="3514725"/>
                </a:lnTo>
                <a:lnTo>
                  <a:pt x="1349375" y="3597275"/>
                </a:lnTo>
                <a:lnTo>
                  <a:pt x="1320800" y="3678237"/>
                </a:lnTo>
                <a:lnTo>
                  <a:pt x="1284288" y="3759200"/>
                </a:lnTo>
                <a:lnTo>
                  <a:pt x="1241425" y="3840162"/>
                </a:lnTo>
                <a:lnTo>
                  <a:pt x="1198562" y="3919537"/>
                </a:lnTo>
                <a:lnTo>
                  <a:pt x="1150937" y="3998912"/>
                </a:lnTo>
                <a:lnTo>
                  <a:pt x="1106487" y="4076700"/>
                </a:lnTo>
                <a:lnTo>
                  <a:pt x="1063625" y="4156075"/>
                </a:lnTo>
                <a:lnTo>
                  <a:pt x="1025525" y="4235450"/>
                </a:lnTo>
                <a:lnTo>
                  <a:pt x="993775" y="4314825"/>
                </a:lnTo>
                <a:lnTo>
                  <a:pt x="973137" y="4395787"/>
                </a:lnTo>
                <a:lnTo>
                  <a:pt x="963612" y="4473575"/>
                </a:lnTo>
                <a:lnTo>
                  <a:pt x="958850" y="4552950"/>
                </a:lnTo>
                <a:lnTo>
                  <a:pt x="963612" y="4633912"/>
                </a:lnTo>
                <a:lnTo>
                  <a:pt x="969962" y="4718050"/>
                </a:lnTo>
                <a:lnTo>
                  <a:pt x="979487" y="4802187"/>
                </a:lnTo>
                <a:lnTo>
                  <a:pt x="992187" y="4886325"/>
                </a:lnTo>
                <a:lnTo>
                  <a:pt x="1003300" y="4970462"/>
                </a:lnTo>
                <a:lnTo>
                  <a:pt x="1011237" y="5054600"/>
                </a:lnTo>
                <a:lnTo>
                  <a:pt x="1017587" y="5135562"/>
                </a:lnTo>
                <a:lnTo>
                  <a:pt x="1019175" y="5216525"/>
                </a:lnTo>
                <a:lnTo>
                  <a:pt x="1012825" y="5292725"/>
                </a:lnTo>
                <a:lnTo>
                  <a:pt x="998537" y="5370512"/>
                </a:lnTo>
                <a:lnTo>
                  <a:pt x="976312" y="5440362"/>
                </a:lnTo>
                <a:lnTo>
                  <a:pt x="939800" y="5511800"/>
                </a:lnTo>
                <a:lnTo>
                  <a:pt x="896937" y="5575300"/>
                </a:lnTo>
                <a:lnTo>
                  <a:pt x="844550" y="5634037"/>
                </a:lnTo>
                <a:lnTo>
                  <a:pt x="787400" y="5692775"/>
                </a:lnTo>
                <a:lnTo>
                  <a:pt x="725487" y="5746750"/>
                </a:lnTo>
                <a:lnTo>
                  <a:pt x="660400" y="5797550"/>
                </a:lnTo>
                <a:lnTo>
                  <a:pt x="592137" y="5849937"/>
                </a:lnTo>
                <a:lnTo>
                  <a:pt x="525462" y="5900737"/>
                </a:lnTo>
                <a:lnTo>
                  <a:pt x="458787" y="5951537"/>
                </a:lnTo>
                <a:lnTo>
                  <a:pt x="395287" y="6005512"/>
                </a:lnTo>
                <a:lnTo>
                  <a:pt x="334962" y="6059487"/>
                </a:lnTo>
                <a:lnTo>
                  <a:pt x="282575" y="6118225"/>
                </a:lnTo>
                <a:lnTo>
                  <a:pt x="234950" y="6180137"/>
                </a:lnTo>
                <a:lnTo>
                  <a:pt x="192087" y="6253162"/>
                </a:lnTo>
                <a:lnTo>
                  <a:pt x="155575" y="6332537"/>
                </a:lnTo>
                <a:lnTo>
                  <a:pt x="127000" y="6416675"/>
                </a:lnTo>
                <a:lnTo>
                  <a:pt x="100012" y="6503987"/>
                </a:lnTo>
                <a:lnTo>
                  <a:pt x="77787" y="6594475"/>
                </a:lnTo>
                <a:lnTo>
                  <a:pt x="52387" y="6683375"/>
                </a:lnTo>
                <a:lnTo>
                  <a:pt x="26987" y="6770687"/>
                </a:lnTo>
                <a:lnTo>
                  <a:pt x="0" y="6858000"/>
                </a:lnTo>
                <a:lnTo>
                  <a:pt x="9807836" y="6858000"/>
                </a:lnTo>
                <a:lnTo>
                  <a:pt x="9807836" y="0"/>
                </a:lnTo>
                <a:close/>
              </a:path>
            </a:pathLst>
          </a:custGeom>
          <a:solidFill>
            <a:schemeClr val="accent1"/>
          </a:solidFill>
          <a:ln w="0">
            <a:noFill/>
            <a:prstDash val="solid"/>
            <a:round/>
            <a:headEnd/>
            <a:tailEnd/>
          </a:ln>
        </p:spPr>
      </p:sp>
      <p:sp>
        <p:nvSpPr>
          <p:cNvPr id="2" name="Title 1"/>
          <p:cNvSpPr>
            <a:spLocks noGrp="1"/>
          </p:cNvSpPr>
          <p:nvPr>
            <p:ph type="ctrTitle"/>
          </p:nvPr>
        </p:nvSpPr>
        <p:spPr>
          <a:xfrm>
            <a:off x="926927" y="1231894"/>
            <a:ext cx="5490143" cy="4339177"/>
          </a:xfrm>
        </p:spPr>
        <p:txBody>
          <a:bodyPr>
            <a:normAutofit/>
          </a:bodyPr>
          <a:lstStyle/>
          <a:p>
            <a:pPr algn="l"/>
            <a:r>
              <a:rPr lang="en-US"/>
              <a:t>Speech </a:t>
            </a:r>
          </a:p>
        </p:txBody>
      </p:sp>
      <p:sp>
        <p:nvSpPr>
          <p:cNvPr id="3" name="Subtitle 2"/>
          <p:cNvSpPr>
            <a:spLocks noGrp="1"/>
          </p:cNvSpPr>
          <p:nvPr>
            <p:ph type="subTitle" idx="1"/>
          </p:nvPr>
        </p:nvSpPr>
        <p:spPr>
          <a:xfrm>
            <a:off x="926927" y="5660572"/>
            <a:ext cx="6020627" cy="785904"/>
          </a:xfrm>
        </p:spPr>
        <p:txBody>
          <a:bodyPr anchor="ctr">
            <a:normAutofit/>
          </a:bodyPr>
          <a:lstStyle/>
          <a:p>
            <a:pPr algn="l"/>
            <a:r>
              <a:rPr lang="en-US">
                <a:solidFill>
                  <a:schemeClr val="bg2"/>
                </a:solidFill>
              </a:rPr>
              <a:t>Mrs. Messerole</a:t>
            </a:r>
          </a:p>
        </p:txBody>
      </p:sp>
      <p:sp>
        <p:nvSpPr>
          <p:cNvPr id="14" name="Rectangle 13">
            <a:extLst>
              <a:ext uri="{FF2B5EF4-FFF2-40B4-BE49-F238E27FC236}">
                <a16:creationId xmlns:a16="http://schemas.microsoft.com/office/drawing/2014/main" id="{E9851F7A-B016-4A91-85E3-61FE4869CE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Graphic 6" descr="Radio microphone">
            <a:extLst>
              <a:ext uri="{FF2B5EF4-FFF2-40B4-BE49-F238E27FC236}">
                <a16:creationId xmlns:a16="http://schemas.microsoft.com/office/drawing/2014/main" id="{8A49C2A7-04C8-4E47-A2EF-900A81DC295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552944" y="1433476"/>
            <a:ext cx="3995592" cy="3995592"/>
          </a:xfrm>
          <a:prstGeom prst="rect">
            <a:avLst/>
          </a:prstGeom>
        </p:spPr>
      </p:pic>
    </p:spTree>
    <p:extLst>
      <p:ext uri="{BB962C8B-B14F-4D97-AF65-F5344CB8AC3E}">
        <p14:creationId xmlns:p14="http://schemas.microsoft.com/office/powerpoint/2010/main" val="4702418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E6E468-60B7-4CC1-A2A8-4D6F458956D9}"/>
              </a:ext>
            </a:extLst>
          </p:cNvPr>
          <p:cNvSpPr>
            <a:spLocks noGrp="1"/>
          </p:cNvSpPr>
          <p:nvPr>
            <p:ph type="title"/>
          </p:nvPr>
        </p:nvSpPr>
        <p:spPr>
          <a:xfrm>
            <a:off x="1251679" y="645107"/>
            <a:ext cx="3384329" cy="5421436"/>
          </a:xfrm>
        </p:spPr>
        <p:txBody>
          <a:bodyPr anchor="ctr">
            <a:normAutofit/>
          </a:bodyPr>
          <a:lstStyle/>
          <a:p>
            <a:r>
              <a:rPr lang="en-US" sz="4000"/>
              <a:t>Interviewing </a:t>
            </a:r>
          </a:p>
        </p:txBody>
      </p:sp>
      <p:graphicFrame>
        <p:nvGraphicFramePr>
          <p:cNvPr id="5" name="Content Placeholder 2">
            <a:extLst>
              <a:ext uri="{FF2B5EF4-FFF2-40B4-BE49-F238E27FC236}">
                <a16:creationId xmlns:a16="http://schemas.microsoft.com/office/drawing/2014/main" id="{4C7E309F-4E53-4470-9BFF-A7892BFC7F9B}"/>
              </a:ext>
            </a:extLst>
          </p:cNvPr>
          <p:cNvGraphicFramePr>
            <a:graphicFrameLocks noGrp="1"/>
          </p:cNvGraphicFramePr>
          <p:nvPr>
            <p:ph idx="1"/>
            <p:extLst>
              <p:ext uri="{D42A27DB-BD31-4B8C-83A1-F6EECF244321}">
                <p14:modId xmlns:p14="http://schemas.microsoft.com/office/powerpoint/2010/main" val="1369443563"/>
              </p:ext>
            </p:extLst>
          </p:nvPr>
        </p:nvGraphicFramePr>
        <p:xfrm>
          <a:off x="5280025" y="644525"/>
          <a:ext cx="5994400" cy="540942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502848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E48C38-922C-4A59-A757-C69A097B3357}"/>
              </a:ext>
            </a:extLst>
          </p:cNvPr>
          <p:cNvSpPr>
            <a:spLocks noGrp="1"/>
          </p:cNvSpPr>
          <p:nvPr>
            <p:ph type="title"/>
          </p:nvPr>
        </p:nvSpPr>
        <p:spPr>
          <a:xfrm>
            <a:off x="1251678" y="382385"/>
            <a:ext cx="10178322" cy="1492132"/>
          </a:xfrm>
        </p:spPr>
        <p:txBody>
          <a:bodyPr anchor="ctr">
            <a:normAutofit/>
          </a:bodyPr>
          <a:lstStyle/>
          <a:p>
            <a:r>
              <a:rPr lang="en-US" dirty="0"/>
              <a:t>Interview Speech</a:t>
            </a:r>
          </a:p>
        </p:txBody>
      </p:sp>
      <p:graphicFrame>
        <p:nvGraphicFramePr>
          <p:cNvPr id="5" name="Content Placeholder 2">
            <a:extLst>
              <a:ext uri="{FF2B5EF4-FFF2-40B4-BE49-F238E27FC236}">
                <a16:creationId xmlns:a16="http://schemas.microsoft.com/office/drawing/2014/main" id="{BDAF9369-8106-4529-9D7C-2E52A6A0715C}"/>
              </a:ext>
            </a:extLst>
          </p:cNvPr>
          <p:cNvGraphicFramePr>
            <a:graphicFrameLocks noGrp="1"/>
          </p:cNvGraphicFramePr>
          <p:nvPr>
            <p:ph idx="1"/>
            <p:extLst>
              <p:ext uri="{D42A27DB-BD31-4B8C-83A1-F6EECF244321}">
                <p14:modId xmlns:p14="http://schemas.microsoft.com/office/powerpoint/2010/main" val="127293657"/>
              </p:ext>
            </p:extLst>
          </p:nvPr>
        </p:nvGraphicFramePr>
        <p:xfrm>
          <a:off x="1250950" y="2286000"/>
          <a:ext cx="10179050" cy="35941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Oval 3">
            <a:extLst>
              <a:ext uri="{FF2B5EF4-FFF2-40B4-BE49-F238E27FC236}">
                <a16:creationId xmlns:a16="http://schemas.microsoft.com/office/drawing/2014/main" id="{3CA3F2E3-B617-4E1F-937C-3E7EDF0A90EA}"/>
              </a:ext>
            </a:extLst>
          </p:cNvPr>
          <p:cNvSpPr/>
          <p:nvPr/>
        </p:nvSpPr>
        <p:spPr>
          <a:xfrm>
            <a:off x="3446584" y="2841673"/>
            <a:ext cx="829993" cy="84406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543170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551730-B0A9-4E59-8354-60898341B263}"/>
              </a:ext>
            </a:extLst>
          </p:cNvPr>
          <p:cNvSpPr>
            <a:spLocks noGrp="1"/>
          </p:cNvSpPr>
          <p:nvPr>
            <p:ph type="title"/>
          </p:nvPr>
        </p:nvSpPr>
        <p:spPr/>
        <p:txBody>
          <a:bodyPr/>
          <a:lstStyle/>
          <a:p>
            <a:r>
              <a:rPr lang="en-US" dirty="0"/>
              <a:t>Choose When and Where</a:t>
            </a:r>
          </a:p>
        </p:txBody>
      </p:sp>
      <p:sp>
        <p:nvSpPr>
          <p:cNvPr id="3" name="Content Placeholder 2">
            <a:extLst>
              <a:ext uri="{FF2B5EF4-FFF2-40B4-BE49-F238E27FC236}">
                <a16:creationId xmlns:a16="http://schemas.microsoft.com/office/drawing/2014/main" id="{3F183132-F063-4E29-8D68-EA9596E71686}"/>
              </a:ext>
            </a:extLst>
          </p:cNvPr>
          <p:cNvSpPr>
            <a:spLocks noGrp="1"/>
          </p:cNvSpPr>
          <p:nvPr>
            <p:ph idx="1"/>
          </p:nvPr>
        </p:nvSpPr>
        <p:spPr/>
        <p:txBody>
          <a:bodyPr>
            <a:normAutofit fontScale="85000" lnSpcReduction="10000"/>
          </a:bodyPr>
          <a:lstStyle/>
          <a:p>
            <a:r>
              <a:rPr lang="en-US" sz="2800" dirty="0"/>
              <a:t>The best setting for an interview is a place where you will not be disturbed</a:t>
            </a:r>
          </a:p>
          <a:p>
            <a:r>
              <a:rPr lang="en-US" sz="2800" dirty="0"/>
              <a:t>Take your parents out of the home (less distractions)</a:t>
            </a:r>
          </a:p>
          <a:p>
            <a:r>
              <a:rPr lang="en-US" sz="2800" dirty="0"/>
              <a:t>Try to get the person away from their desk</a:t>
            </a:r>
          </a:p>
          <a:p>
            <a:r>
              <a:rPr lang="en-US" sz="2800" dirty="0"/>
              <a:t>If you are unfamiliar with the person your interviewing, please pick a safe public location.</a:t>
            </a:r>
          </a:p>
          <a:p>
            <a:pPr marL="0" indent="0">
              <a:buNone/>
            </a:pPr>
            <a:endParaRPr lang="en-US" sz="2800" dirty="0"/>
          </a:p>
          <a:p>
            <a:pPr marL="0" indent="0">
              <a:buNone/>
            </a:pPr>
            <a:r>
              <a:rPr lang="en-US" sz="2800" dirty="0">
                <a:highlight>
                  <a:srgbClr val="FFFF00"/>
                </a:highlight>
              </a:rPr>
              <a:t>Due Thursday: Who is being </a:t>
            </a:r>
            <a:r>
              <a:rPr lang="en-US" sz="2800" dirty="0" err="1">
                <a:highlight>
                  <a:srgbClr val="FFFF00"/>
                </a:highlight>
              </a:rPr>
              <a:t>nterviewed</a:t>
            </a:r>
            <a:r>
              <a:rPr lang="en-US" sz="2800" dirty="0">
                <a:highlight>
                  <a:srgbClr val="FFFF00"/>
                </a:highlight>
              </a:rPr>
              <a:t> and a location and time of when the interview will take place. </a:t>
            </a:r>
          </a:p>
          <a:p>
            <a:pPr marL="0" indent="0">
              <a:buNone/>
            </a:pPr>
            <a:endParaRPr lang="en-US" sz="2800" dirty="0"/>
          </a:p>
        </p:txBody>
      </p:sp>
    </p:spTree>
    <p:extLst>
      <p:ext uri="{BB962C8B-B14F-4D97-AF65-F5344CB8AC3E}">
        <p14:creationId xmlns:p14="http://schemas.microsoft.com/office/powerpoint/2010/main" val="2221285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DB36E3-114F-437E-A4F7-6210221B1118}"/>
              </a:ext>
            </a:extLst>
          </p:cNvPr>
          <p:cNvSpPr>
            <a:spLocks noGrp="1"/>
          </p:cNvSpPr>
          <p:nvPr>
            <p:ph type="title"/>
          </p:nvPr>
        </p:nvSpPr>
        <p:spPr/>
        <p:txBody>
          <a:bodyPr/>
          <a:lstStyle/>
          <a:p>
            <a:r>
              <a:rPr lang="en-US" dirty="0"/>
              <a:t>Consider your Audience </a:t>
            </a:r>
          </a:p>
        </p:txBody>
      </p:sp>
      <p:sp>
        <p:nvSpPr>
          <p:cNvPr id="3" name="Content Placeholder 2">
            <a:extLst>
              <a:ext uri="{FF2B5EF4-FFF2-40B4-BE49-F238E27FC236}">
                <a16:creationId xmlns:a16="http://schemas.microsoft.com/office/drawing/2014/main" id="{1934F5B6-4C9C-4177-BD9B-41AE9FF55E94}"/>
              </a:ext>
            </a:extLst>
          </p:cNvPr>
          <p:cNvSpPr>
            <a:spLocks noGrp="1"/>
          </p:cNvSpPr>
          <p:nvPr>
            <p:ph idx="1"/>
          </p:nvPr>
        </p:nvSpPr>
        <p:spPr>
          <a:xfrm>
            <a:off x="1251678" y="2286001"/>
            <a:ext cx="10178322" cy="4035286"/>
          </a:xfrm>
        </p:spPr>
        <p:txBody>
          <a:bodyPr>
            <a:normAutofit lnSpcReduction="10000"/>
          </a:bodyPr>
          <a:lstStyle/>
          <a:p>
            <a:r>
              <a:rPr lang="en-US" sz="2800" dirty="0"/>
              <a:t>A professional interviewer acts as a proxy for the audience. </a:t>
            </a:r>
          </a:p>
          <a:p>
            <a:r>
              <a:rPr lang="en-US" sz="2800" dirty="0"/>
              <a:t>As a interviewer it is your task to keep the interests of your potential audience in mind. </a:t>
            </a:r>
          </a:p>
          <a:p>
            <a:pPr lvl="1"/>
            <a:r>
              <a:rPr lang="en-US" sz="2600" dirty="0"/>
              <a:t>What topics would interest my audience</a:t>
            </a:r>
          </a:p>
          <a:p>
            <a:pPr lvl="1"/>
            <a:r>
              <a:rPr lang="en-US" sz="2600" dirty="0"/>
              <a:t>What can they learn from the interviewer</a:t>
            </a:r>
          </a:p>
          <a:p>
            <a:pPr lvl="1"/>
            <a:r>
              <a:rPr lang="en-US" sz="2600" dirty="0"/>
              <a:t>Is there background information I need to discuss, so my audience has a clear understanding of what the full details are</a:t>
            </a:r>
          </a:p>
          <a:p>
            <a:pPr marL="457200" lvl="1" indent="0">
              <a:buNone/>
            </a:pPr>
            <a:r>
              <a:rPr lang="en-US" sz="1600" dirty="0">
                <a:hlinkClick r:id="rId2"/>
              </a:rPr>
              <a:t>https://www.npr.org/programs/fresh-air/2018/04/10/601122993/fresh-air-for-april-10-2018-a-devastating-fall-couldnt-keep-this-rodeo-rider-off</a:t>
            </a:r>
            <a:r>
              <a:rPr lang="en-US" sz="1600" dirty="0"/>
              <a:t> </a:t>
            </a:r>
          </a:p>
          <a:p>
            <a:endParaRPr lang="en-US" dirty="0"/>
          </a:p>
        </p:txBody>
      </p:sp>
    </p:spTree>
    <p:extLst>
      <p:ext uri="{BB962C8B-B14F-4D97-AF65-F5344CB8AC3E}">
        <p14:creationId xmlns:p14="http://schemas.microsoft.com/office/powerpoint/2010/main" val="39790166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82086D7-FFDE-40CF-A09D-9BEB9D7079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DCE86A60-3FFE-492F-94DE-615246638148}"/>
              </a:ext>
            </a:extLst>
          </p:cNvPr>
          <p:cNvSpPr>
            <a:spLocks noGrp="1"/>
          </p:cNvSpPr>
          <p:nvPr>
            <p:ph type="title"/>
          </p:nvPr>
        </p:nvSpPr>
        <p:spPr>
          <a:xfrm>
            <a:off x="8050787" y="482322"/>
            <a:ext cx="3656581" cy="5571624"/>
          </a:xfrm>
        </p:spPr>
        <p:txBody>
          <a:bodyPr anchor="ctr">
            <a:normAutofit/>
          </a:bodyPr>
          <a:lstStyle/>
          <a:p>
            <a:r>
              <a:rPr lang="en-US"/>
              <a:t>Be Curious </a:t>
            </a:r>
            <a:endParaRPr lang="en-US" dirty="0"/>
          </a:p>
        </p:txBody>
      </p:sp>
      <p:sp>
        <p:nvSpPr>
          <p:cNvPr id="12" name="Freeform 10">
            <a:extLst>
              <a:ext uri="{FF2B5EF4-FFF2-40B4-BE49-F238E27FC236}">
                <a16:creationId xmlns:a16="http://schemas.microsoft.com/office/drawing/2014/main" id="{0EF9EB2F-9261-487B-9F73-DEE10D9E3A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7569200" cy="6858000"/>
          </a:xfrm>
          <a:custGeom>
            <a:avLst/>
            <a:gdLst>
              <a:gd name="connsiteX0" fmla="*/ 0 w 7569200"/>
              <a:gd name="connsiteY0" fmla="*/ 0 h 6858000"/>
              <a:gd name="connsiteX1" fmla="*/ 7389812 w 7569200"/>
              <a:gd name="connsiteY1" fmla="*/ 0 h 6858000"/>
              <a:gd name="connsiteX2" fmla="*/ 7394575 w 7569200"/>
              <a:gd name="connsiteY2" fmla="*/ 66675 h 6858000"/>
              <a:gd name="connsiteX3" fmla="*/ 7402512 w 7569200"/>
              <a:gd name="connsiteY3" fmla="*/ 122237 h 6858000"/>
              <a:gd name="connsiteX4" fmla="*/ 7412037 w 7569200"/>
              <a:gd name="connsiteY4" fmla="*/ 174625 h 6858000"/>
              <a:gd name="connsiteX5" fmla="*/ 7427912 w 7569200"/>
              <a:gd name="connsiteY5" fmla="*/ 217487 h 6858000"/>
              <a:gd name="connsiteX6" fmla="*/ 7443787 w 7569200"/>
              <a:gd name="connsiteY6" fmla="*/ 260350 h 6858000"/>
              <a:gd name="connsiteX7" fmla="*/ 7462837 w 7569200"/>
              <a:gd name="connsiteY7" fmla="*/ 296862 h 6858000"/>
              <a:gd name="connsiteX8" fmla="*/ 7481887 w 7569200"/>
              <a:gd name="connsiteY8" fmla="*/ 334962 h 6858000"/>
              <a:gd name="connsiteX9" fmla="*/ 7499350 w 7569200"/>
              <a:gd name="connsiteY9" fmla="*/ 369887 h 6858000"/>
              <a:gd name="connsiteX10" fmla="*/ 7516812 w 7569200"/>
              <a:gd name="connsiteY10" fmla="*/ 409575 h 6858000"/>
              <a:gd name="connsiteX11" fmla="*/ 7532687 w 7569200"/>
              <a:gd name="connsiteY11" fmla="*/ 450850 h 6858000"/>
              <a:gd name="connsiteX12" fmla="*/ 7546975 w 7569200"/>
              <a:gd name="connsiteY12" fmla="*/ 496887 h 6858000"/>
              <a:gd name="connsiteX13" fmla="*/ 7558087 w 7569200"/>
              <a:gd name="connsiteY13" fmla="*/ 546100 h 6858000"/>
              <a:gd name="connsiteX14" fmla="*/ 7566025 w 7569200"/>
              <a:gd name="connsiteY14" fmla="*/ 606425 h 6858000"/>
              <a:gd name="connsiteX15" fmla="*/ 7569200 w 7569200"/>
              <a:gd name="connsiteY15" fmla="*/ 673100 h 6858000"/>
              <a:gd name="connsiteX16" fmla="*/ 7566025 w 7569200"/>
              <a:gd name="connsiteY16" fmla="*/ 744537 h 6858000"/>
              <a:gd name="connsiteX17" fmla="*/ 7558087 w 7569200"/>
              <a:gd name="connsiteY17" fmla="*/ 801687 h 6858000"/>
              <a:gd name="connsiteX18" fmla="*/ 7546975 w 7569200"/>
              <a:gd name="connsiteY18" fmla="*/ 854075 h 6858000"/>
              <a:gd name="connsiteX19" fmla="*/ 7532687 w 7569200"/>
              <a:gd name="connsiteY19" fmla="*/ 901700 h 6858000"/>
              <a:gd name="connsiteX20" fmla="*/ 7516812 w 7569200"/>
              <a:gd name="connsiteY20" fmla="*/ 942975 h 6858000"/>
              <a:gd name="connsiteX21" fmla="*/ 7497762 w 7569200"/>
              <a:gd name="connsiteY21" fmla="*/ 981075 h 6858000"/>
              <a:gd name="connsiteX22" fmla="*/ 7478712 w 7569200"/>
              <a:gd name="connsiteY22" fmla="*/ 1017587 h 6858000"/>
              <a:gd name="connsiteX23" fmla="*/ 7459662 w 7569200"/>
              <a:gd name="connsiteY23" fmla="*/ 1055687 h 6858000"/>
              <a:gd name="connsiteX24" fmla="*/ 7442200 w 7569200"/>
              <a:gd name="connsiteY24" fmla="*/ 1095375 h 6858000"/>
              <a:gd name="connsiteX25" fmla="*/ 7424737 w 7569200"/>
              <a:gd name="connsiteY25" fmla="*/ 1136650 h 6858000"/>
              <a:gd name="connsiteX26" fmla="*/ 7410450 w 7569200"/>
              <a:gd name="connsiteY26" fmla="*/ 1182687 h 6858000"/>
              <a:gd name="connsiteX27" fmla="*/ 7400925 w 7569200"/>
              <a:gd name="connsiteY27" fmla="*/ 1235075 h 6858000"/>
              <a:gd name="connsiteX28" fmla="*/ 7391400 w 7569200"/>
              <a:gd name="connsiteY28" fmla="*/ 1295400 h 6858000"/>
              <a:gd name="connsiteX29" fmla="*/ 7389812 w 7569200"/>
              <a:gd name="connsiteY29" fmla="*/ 1363662 h 6858000"/>
              <a:gd name="connsiteX30" fmla="*/ 7391400 w 7569200"/>
              <a:gd name="connsiteY30" fmla="*/ 1431925 h 6858000"/>
              <a:gd name="connsiteX31" fmla="*/ 7400925 w 7569200"/>
              <a:gd name="connsiteY31" fmla="*/ 1492250 h 6858000"/>
              <a:gd name="connsiteX32" fmla="*/ 7410450 w 7569200"/>
              <a:gd name="connsiteY32" fmla="*/ 1544637 h 6858000"/>
              <a:gd name="connsiteX33" fmla="*/ 7424737 w 7569200"/>
              <a:gd name="connsiteY33" fmla="*/ 1589087 h 6858000"/>
              <a:gd name="connsiteX34" fmla="*/ 7442200 w 7569200"/>
              <a:gd name="connsiteY34" fmla="*/ 1631950 h 6858000"/>
              <a:gd name="connsiteX35" fmla="*/ 7459662 w 7569200"/>
              <a:gd name="connsiteY35" fmla="*/ 1671637 h 6858000"/>
              <a:gd name="connsiteX36" fmla="*/ 7478712 w 7569200"/>
              <a:gd name="connsiteY36" fmla="*/ 1708150 h 6858000"/>
              <a:gd name="connsiteX37" fmla="*/ 7497762 w 7569200"/>
              <a:gd name="connsiteY37" fmla="*/ 1743075 h 6858000"/>
              <a:gd name="connsiteX38" fmla="*/ 7516812 w 7569200"/>
              <a:gd name="connsiteY38" fmla="*/ 1782762 h 6858000"/>
              <a:gd name="connsiteX39" fmla="*/ 7532687 w 7569200"/>
              <a:gd name="connsiteY39" fmla="*/ 1824037 h 6858000"/>
              <a:gd name="connsiteX40" fmla="*/ 7546975 w 7569200"/>
              <a:gd name="connsiteY40" fmla="*/ 1870075 h 6858000"/>
              <a:gd name="connsiteX41" fmla="*/ 7558087 w 7569200"/>
              <a:gd name="connsiteY41" fmla="*/ 1922462 h 6858000"/>
              <a:gd name="connsiteX42" fmla="*/ 7566025 w 7569200"/>
              <a:gd name="connsiteY42" fmla="*/ 1982787 h 6858000"/>
              <a:gd name="connsiteX43" fmla="*/ 7569200 w 7569200"/>
              <a:gd name="connsiteY43" fmla="*/ 2051050 h 6858000"/>
              <a:gd name="connsiteX44" fmla="*/ 7566025 w 7569200"/>
              <a:gd name="connsiteY44" fmla="*/ 2119312 h 6858000"/>
              <a:gd name="connsiteX45" fmla="*/ 7558087 w 7569200"/>
              <a:gd name="connsiteY45" fmla="*/ 2179637 h 6858000"/>
              <a:gd name="connsiteX46" fmla="*/ 7546975 w 7569200"/>
              <a:gd name="connsiteY46" fmla="*/ 2232025 h 6858000"/>
              <a:gd name="connsiteX47" fmla="*/ 7532687 w 7569200"/>
              <a:gd name="connsiteY47" fmla="*/ 2278062 h 6858000"/>
              <a:gd name="connsiteX48" fmla="*/ 7516812 w 7569200"/>
              <a:gd name="connsiteY48" fmla="*/ 2319337 h 6858000"/>
              <a:gd name="connsiteX49" fmla="*/ 7497762 w 7569200"/>
              <a:gd name="connsiteY49" fmla="*/ 2359025 h 6858000"/>
              <a:gd name="connsiteX50" fmla="*/ 7478712 w 7569200"/>
              <a:gd name="connsiteY50" fmla="*/ 2395537 h 6858000"/>
              <a:gd name="connsiteX51" fmla="*/ 7459662 w 7569200"/>
              <a:gd name="connsiteY51" fmla="*/ 2433637 h 6858000"/>
              <a:gd name="connsiteX52" fmla="*/ 7442200 w 7569200"/>
              <a:gd name="connsiteY52" fmla="*/ 2471737 h 6858000"/>
              <a:gd name="connsiteX53" fmla="*/ 7424737 w 7569200"/>
              <a:gd name="connsiteY53" fmla="*/ 2513012 h 6858000"/>
              <a:gd name="connsiteX54" fmla="*/ 7410450 w 7569200"/>
              <a:gd name="connsiteY54" fmla="*/ 2560637 h 6858000"/>
              <a:gd name="connsiteX55" fmla="*/ 7400925 w 7569200"/>
              <a:gd name="connsiteY55" fmla="*/ 2613025 h 6858000"/>
              <a:gd name="connsiteX56" fmla="*/ 7391400 w 7569200"/>
              <a:gd name="connsiteY56" fmla="*/ 2671762 h 6858000"/>
              <a:gd name="connsiteX57" fmla="*/ 7389812 w 7569200"/>
              <a:gd name="connsiteY57" fmla="*/ 2741612 h 6858000"/>
              <a:gd name="connsiteX58" fmla="*/ 7391400 w 7569200"/>
              <a:gd name="connsiteY58" fmla="*/ 2809875 h 6858000"/>
              <a:gd name="connsiteX59" fmla="*/ 7400925 w 7569200"/>
              <a:gd name="connsiteY59" fmla="*/ 2868612 h 6858000"/>
              <a:gd name="connsiteX60" fmla="*/ 7410450 w 7569200"/>
              <a:gd name="connsiteY60" fmla="*/ 2922587 h 6858000"/>
              <a:gd name="connsiteX61" fmla="*/ 7424737 w 7569200"/>
              <a:gd name="connsiteY61" fmla="*/ 2967037 h 6858000"/>
              <a:gd name="connsiteX62" fmla="*/ 7442200 w 7569200"/>
              <a:gd name="connsiteY62" fmla="*/ 3009900 h 6858000"/>
              <a:gd name="connsiteX63" fmla="*/ 7459662 w 7569200"/>
              <a:gd name="connsiteY63" fmla="*/ 3046412 h 6858000"/>
              <a:gd name="connsiteX64" fmla="*/ 7478712 w 7569200"/>
              <a:gd name="connsiteY64" fmla="*/ 3084512 h 6858000"/>
              <a:gd name="connsiteX65" fmla="*/ 7497762 w 7569200"/>
              <a:gd name="connsiteY65" fmla="*/ 3121025 h 6858000"/>
              <a:gd name="connsiteX66" fmla="*/ 7516812 w 7569200"/>
              <a:gd name="connsiteY66" fmla="*/ 3160712 h 6858000"/>
              <a:gd name="connsiteX67" fmla="*/ 7532687 w 7569200"/>
              <a:gd name="connsiteY67" fmla="*/ 3201987 h 6858000"/>
              <a:gd name="connsiteX68" fmla="*/ 7546975 w 7569200"/>
              <a:gd name="connsiteY68" fmla="*/ 3248025 h 6858000"/>
              <a:gd name="connsiteX69" fmla="*/ 7558087 w 7569200"/>
              <a:gd name="connsiteY69" fmla="*/ 3300412 h 6858000"/>
              <a:gd name="connsiteX70" fmla="*/ 7566025 w 7569200"/>
              <a:gd name="connsiteY70" fmla="*/ 3360737 h 6858000"/>
              <a:gd name="connsiteX71" fmla="*/ 7569200 w 7569200"/>
              <a:gd name="connsiteY71" fmla="*/ 3427412 h 6858000"/>
              <a:gd name="connsiteX72" fmla="*/ 7566025 w 7569200"/>
              <a:gd name="connsiteY72" fmla="*/ 3497262 h 6858000"/>
              <a:gd name="connsiteX73" fmla="*/ 7558087 w 7569200"/>
              <a:gd name="connsiteY73" fmla="*/ 3557587 h 6858000"/>
              <a:gd name="connsiteX74" fmla="*/ 7546975 w 7569200"/>
              <a:gd name="connsiteY74" fmla="*/ 3609975 h 6858000"/>
              <a:gd name="connsiteX75" fmla="*/ 7532687 w 7569200"/>
              <a:gd name="connsiteY75" fmla="*/ 3656012 h 6858000"/>
              <a:gd name="connsiteX76" fmla="*/ 7516812 w 7569200"/>
              <a:gd name="connsiteY76" fmla="*/ 3697287 h 6858000"/>
              <a:gd name="connsiteX77" fmla="*/ 7497762 w 7569200"/>
              <a:gd name="connsiteY77" fmla="*/ 3736975 h 6858000"/>
              <a:gd name="connsiteX78" fmla="*/ 7459662 w 7569200"/>
              <a:gd name="connsiteY78" fmla="*/ 3811587 h 6858000"/>
              <a:gd name="connsiteX79" fmla="*/ 7442200 w 7569200"/>
              <a:gd name="connsiteY79" fmla="*/ 3848100 h 6858000"/>
              <a:gd name="connsiteX80" fmla="*/ 7424737 w 7569200"/>
              <a:gd name="connsiteY80" fmla="*/ 3890962 h 6858000"/>
              <a:gd name="connsiteX81" fmla="*/ 7410450 w 7569200"/>
              <a:gd name="connsiteY81" fmla="*/ 3935412 h 6858000"/>
              <a:gd name="connsiteX82" fmla="*/ 7400925 w 7569200"/>
              <a:gd name="connsiteY82" fmla="*/ 3987800 h 6858000"/>
              <a:gd name="connsiteX83" fmla="*/ 7391400 w 7569200"/>
              <a:gd name="connsiteY83" fmla="*/ 4048125 h 6858000"/>
              <a:gd name="connsiteX84" fmla="*/ 7389812 w 7569200"/>
              <a:gd name="connsiteY84" fmla="*/ 4116387 h 6858000"/>
              <a:gd name="connsiteX85" fmla="*/ 7391400 w 7569200"/>
              <a:gd name="connsiteY85" fmla="*/ 4186237 h 6858000"/>
              <a:gd name="connsiteX86" fmla="*/ 7400925 w 7569200"/>
              <a:gd name="connsiteY86" fmla="*/ 4244975 h 6858000"/>
              <a:gd name="connsiteX87" fmla="*/ 7410450 w 7569200"/>
              <a:gd name="connsiteY87" fmla="*/ 4297362 h 6858000"/>
              <a:gd name="connsiteX88" fmla="*/ 7424737 w 7569200"/>
              <a:gd name="connsiteY88" fmla="*/ 4343400 h 6858000"/>
              <a:gd name="connsiteX89" fmla="*/ 7442200 w 7569200"/>
              <a:gd name="connsiteY89" fmla="*/ 4386262 h 6858000"/>
              <a:gd name="connsiteX90" fmla="*/ 7459662 w 7569200"/>
              <a:gd name="connsiteY90" fmla="*/ 4424362 h 6858000"/>
              <a:gd name="connsiteX91" fmla="*/ 7497762 w 7569200"/>
              <a:gd name="connsiteY91" fmla="*/ 4498975 h 6858000"/>
              <a:gd name="connsiteX92" fmla="*/ 7516812 w 7569200"/>
              <a:gd name="connsiteY92" fmla="*/ 4537075 h 6858000"/>
              <a:gd name="connsiteX93" fmla="*/ 7532687 w 7569200"/>
              <a:gd name="connsiteY93" fmla="*/ 4579937 h 6858000"/>
              <a:gd name="connsiteX94" fmla="*/ 7546975 w 7569200"/>
              <a:gd name="connsiteY94" fmla="*/ 4625975 h 6858000"/>
              <a:gd name="connsiteX95" fmla="*/ 7558087 w 7569200"/>
              <a:gd name="connsiteY95" fmla="*/ 4678362 h 6858000"/>
              <a:gd name="connsiteX96" fmla="*/ 7566025 w 7569200"/>
              <a:gd name="connsiteY96" fmla="*/ 4738687 h 6858000"/>
              <a:gd name="connsiteX97" fmla="*/ 7569200 w 7569200"/>
              <a:gd name="connsiteY97" fmla="*/ 4806950 h 6858000"/>
              <a:gd name="connsiteX98" fmla="*/ 7566025 w 7569200"/>
              <a:gd name="connsiteY98" fmla="*/ 4875212 h 6858000"/>
              <a:gd name="connsiteX99" fmla="*/ 7558087 w 7569200"/>
              <a:gd name="connsiteY99" fmla="*/ 4935537 h 6858000"/>
              <a:gd name="connsiteX100" fmla="*/ 7546975 w 7569200"/>
              <a:gd name="connsiteY100" fmla="*/ 4987925 h 6858000"/>
              <a:gd name="connsiteX101" fmla="*/ 7532687 w 7569200"/>
              <a:gd name="connsiteY101" fmla="*/ 5033962 h 6858000"/>
              <a:gd name="connsiteX102" fmla="*/ 7516812 w 7569200"/>
              <a:gd name="connsiteY102" fmla="*/ 5075237 h 6858000"/>
              <a:gd name="connsiteX103" fmla="*/ 7497762 w 7569200"/>
              <a:gd name="connsiteY103" fmla="*/ 5114925 h 6858000"/>
              <a:gd name="connsiteX104" fmla="*/ 7478712 w 7569200"/>
              <a:gd name="connsiteY104" fmla="*/ 5149850 h 6858000"/>
              <a:gd name="connsiteX105" fmla="*/ 7459662 w 7569200"/>
              <a:gd name="connsiteY105" fmla="*/ 5186362 h 6858000"/>
              <a:gd name="connsiteX106" fmla="*/ 7442200 w 7569200"/>
              <a:gd name="connsiteY106" fmla="*/ 5226050 h 6858000"/>
              <a:gd name="connsiteX107" fmla="*/ 7424737 w 7569200"/>
              <a:gd name="connsiteY107" fmla="*/ 5268912 h 6858000"/>
              <a:gd name="connsiteX108" fmla="*/ 7410450 w 7569200"/>
              <a:gd name="connsiteY108" fmla="*/ 5313362 h 6858000"/>
              <a:gd name="connsiteX109" fmla="*/ 7400925 w 7569200"/>
              <a:gd name="connsiteY109" fmla="*/ 5365750 h 6858000"/>
              <a:gd name="connsiteX110" fmla="*/ 7391400 w 7569200"/>
              <a:gd name="connsiteY110" fmla="*/ 5426075 h 6858000"/>
              <a:gd name="connsiteX111" fmla="*/ 7389812 w 7569200"/>
              <a:gd name="connsiteY111" fmla="*/ 5494337 h 6858000"/>
              <a:gd name="connsiteX112" fmla="*/ 7391400 w 7569200"/>
              <a:gd name="connsiteY112" fmla="*/ 5562600 h 6858000"/>
              <a:gd name="connsiteX113" fmla="*/ 7400925 w 7569200"/>
              <a:gd name="connsiteY113" fmla="*/ 5622925 h 6858000"/>
              <a:gd name="connsiteX114" fmla="*/ 7410450 w 7569200"/>
              <a:gd name="connsiteY114" fmla="*/ 5675312 h 6858000"/>
              <a:gd name="connsiteX115" fmla="*/ 7424737 w 7569200"/>
              <a:gd name="connsiteY115" fmla="*/ 5721350 h 6858000"/>
              <a:gd name="connsiteX116" fmla="*/ 7442200 w 7569200"/>
              <a:gd name="connsiteY116" fmla="*/ 5762625 h 6858000"/>
              <a:gd name="connsiteX117" fmla="*/ 7459662 w 7569200"/>
              <a:gd name="connsiteY117" fmla="*/ 5802312 h 6858000"/>
              <a:gd name="connsiteX118" fmla="*/ 7478712 w 7569200"/>
              <a:gd name="connsiteY118" fmla="*/ 5840412 h 6858000"/>
              <a:gd name="connsiteX119" fmla="*/ 7497762 w 7569200"/>
              <a:gd name="connsiteY119" fmla="*/ 5876925 h 6858000"/>
              <a:gd name="connsiteX120" fmla="*/ 7516812 w 7569200"/>
              <a:gd name="connsiteY120" fmla="*/ 5915025 h 6858000"/>
              <a:gd name="connsiteX121" fmla="*/ 7532687 w 7569200"/>
              <a:gd name="connsiteY121" fmla="*/ 5956300 h 6858000"/>
              <a:gd name="connsiteX122" fmla="*/ 7546975 w 7569200"/>
              <a:gd name="connsiteY122" fmla="*/ 6003925 h 6858000"/>
              <a:gd name="connsiteX123" fmla="*/ 7558087 w 7569200"/>
              <a:gd name="connsiteY123" fmla="*/ 6056312 h 6858000"/>
              <a:gd name="connsiteX124" fmla="*/ 7566025 w 7569200"/>
              <a:gd name="connsiteY124" fmla="*/ 6113462 h 6858000"/>
              <a:gd name="connsiteX125" fmla="*/ 7569200 w 7569200"/>
              <a:gd name="connsiteY125" fmla="*/ 6183312 h 6858000"/>
              <a:gd name="connsiteX126" fmla="*/ 7566025 w 7569200"/>
              <a:gd name="connsiteY126" fmla="*/ 6251575 h 6858000"/>
              <a:gd name="connsiteX127" fmla="*/ 7558087 w 7569200"/>
              <a:gd name="connsiteY127" fmla="*/ 6311900 h 6858000"/>
              <a:gd name="connsiteX128" fmla="*/ 7546975 w 7569200"/>
              <a:gd name="connsiteY128" fmla="*/ 6361112 h 6858000"/>
              <a:gd name="connsiteX129" fmla="*/ 7532687 w 7569200"/>
              <a:gd name="connsiteY129" fmla="*/ 6407150 h 6858000"/>
              <a:gd name="connsiteX130" fmla="*/ 7516812 w 7569200"/>
              <a:gd name="connsiteY130" fmla="*/ 6448425 h 6858000"/>
              <a:gd name="connsiteX131" fmla="*/ 7499350 w 7569200"/>
              <a:gd name="connsiteY131" fmla="*/ 6488112 h 6858000"/>
              <a:gd name="connsiteX132" fmla="*/ 7481887 w 7569200"/>
              <a:gd name="connsiteY132" fmla="*/ 6523037 h 6858000"/>
              <a:gd name="connsiteX133" fmla="*/ 7462837 w 7569200"/>
              <a:gd name="connsiteY133" fmla="*/ 6561137 h 6858000"/>
              <a:gd name="connsiteX134" fmla="*/ 7443787 w 7569200"/>
              <a:gd name="connsiteY134" fmla="*/ 6597650 h 6858000"/>
              <a:gd name="connsiteX135" fmla="*/ 7427912 w 7569200"/>
              <a:gd name="connsiteY135" fmla="*/ 6640512 h 6858000"/>
              <a:gd name="connsiteX136" fmla="*/ 7412037 w 7569200"/>
              <a:gd name="connsiteY136" fmla="*/ 6683375 h 6858000"/>
              <a:gd name="connsiteX137" fmla="*/ 7402512 w 7569200"/>
              <a:gd name="connsiteY137" fmla="*/ 6735762 h 6858000"/>
              <a:gd name="connsiteX138" fmla="*/ 7394575 w 7569200"/>
              <a:gd name="connsiteY138" fmla="*/ 6791325 h 6858000"/>
              <a:gd name="connsiteX139" fmla="*/ 7389812 w 7569200"/>
              <a:gd name="connsiteY139" fmla="*/ 6858000 h 6858000"/>
              <a:gd name="connsiteX140" fmla="*/ 0 w 7569200"/>
              <a:gd name="connsiteY140" fmla="*/ 6858000 h 6858000"/>
              <a:gd name="connsiteX141" fmla="*/ 0 w 7569200"/>
              <a:gd name="connsiteY14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7569200" h="6858000">
                <a:moveTo>
                  <a:pt x="0" y="0"/>
                </a:moveTo>
                <a:lnTo>
                  <a:pt x="7389812" y="0"/>
                </a:lnTo>
                <a:lnTo>
                  <a:pt x="7394575" y="66675"/>
                </a:lnTo>
                <a:lnTo>
                  <a:pt x="7402512" y="122237"/>
                </a:lnTo>
                <a:lnTo>
                  <a:pt x="7412037" y="174625"/>
                </a:lnTo>
                <a:lnTo>
                  <a:pt x="7427912" y="217487"/>
                </a:lnTo>
                <a:lnTo>
                  <a:pt x="7443787" y="260350"/>
                </a:lnTo>
                <a:lnTo>
                  <a:pt x="7462837" y="296862"/>
                </a:lnTo>
                <a:lnTo>
                  <a:pt x="7481887" y="334962"/>
                </a:lnTo>
                <a:lnTo>
                  <a:pt x="7499350" y="369887"/>
                </a:lnTo>
                <a:lnTo>
                  <a:pt x="7516812" y="409575"/>
                </a:lnTo>
                <a:lnTo>
                  <a:pt x="7532687" y="450850"/>
                </a:lnTo>
                <a:lnTo>
                  <a:pt x="7546975" y="496887"/>
                </a:lnTo>
                <a:lnTo>
                  <a:pt x="7558087" y="546100"/>
                </a:lnTo>
                <a:lnTo>
                  <a:pt x="7566025" y="606425"/>
                </a:lnTo>
                <a:lnTo>
                  <a:pt x="7569200" y="673100"/>
                </a:lnTo>
                <a:lnTo>
                  <a:pt x="7566025" y="744537"/>
                </a:lnTo>
                <a:lnTo>
                  <a:pt x="7558087" y="801687"/>
                </a:lnTo>
                <a:lnTo>
                  <a:pt x="7546975" y="854075"/>
                </a:lnTo>
                <a:lnTo>
                  <a:pt x="7532687" y="901700"/>
                </a:lnTo>
                <a:lnTo>
                  <a:pt x="7516812" y="942975"/>
                </a:lnTo>
                <a:lnTo>
                  <a:pt x="7497762" y="981075"/>
                </a:lnTo>
                <a:lnTo>
                  <a:pt x="7478712" y="1017587"/>
                </a:lnTo>
                <a:lnTo>
                  <a:pt x="7459662" y="1055687"/>
                </a:lnTo>
                <a:lnTo>
                  <a:pt x="7442200" y="1095375"/>
                </a:lnTo>
                <a:lnTo>
                  <a:pt x="7424737" y="1136650"/>
                </a:lnTo>
                <a:lnTo>
                  <a:pt x="7410450" y="1182687"/>
                </a:lnTo>
                <a:lnTo>
                  <a:pt x="7400925" y="1235075"/>
                </a:lnTo>
                <a:lnTo>
                  <a:pt x="7391400" y="1295400"/>
                </a:lnTo>
                <a:lnTo>
                  <a:pt x="7389812" y="1363662"/>
                </a:lnTo>
                <a:lnTo>
                  <a:pt x="7391400" y="1431925"/>
                </a:lnTo>
                <a:lnTo>
                  <a:pt x="7400925" y="1492250"/>
                </a:lnTo>
                <a:lnTo>
                  <a:pt x="7410450" y="1544637"/>
                </a:lnTo>
                <a:lnTo>
                  <a:pt x="7424737" y="1589087"/>
                </a:lnTo>
                <a:lnTo>
                  <a:pt x="7442200" y="1631950"/>
                </a:lnTo>
                <a:lnTo>
                  <a:pt x="7459662" y="1671637"/>
                </a:lnTo>
                <a:lnTo>
                  <a:pt x="7478712" y="1708150"/>
                </a:lnTo>
                <a:lnTo>
                  <a:pt x="7497762" y="1743075"/>
                </a:lnTo>
                <a:lnTo>
                  <a:pt x="7516812" y="1782762"/>
                </a:lnTo>
                <a:lnTo>
                  <a:pt x="7532687" y="1824037"/>
                </a:lnTo>
                <a:lnTo>
                  <a:pt x="7546975" y="1870075"/>
                </a:lnTo>
                <a:lnTo>
                  <a:pt x="7558087" y="1922462"/>
                </a:lnTo>
                <a:lnTo>
                  <a:pt x="7566025" y="1982787"/>
                </a:lnTo>
                <a:lnTo>
                  <a:pt x="7569200" y="2051050"/>
                </a:lnTo>
                <a:lnTo>
                  <a:pt x="7566025" y="2119312"/>
                </a:lnTo>
                <a:lnTo>
                  <a:pt x="7558087" y="2179637"/>
                </a:lnTo>
                <a:lnTo>
                  <a:pt x="7546975" y="2232025"/>
                </a:lnTo>
                <a:lnTo>
                  <a:pt x="7532687" y="2278062"/>
                </a:lnTo>
                <a:lnTo>
                  <a:pt x="7516812" y="2319337"/>
                </a:lnTo>
                <a:lnTo>
                  <a:pt x="7497762" y="2359025"/>
                </a:lnTo>
                <a:lnTo>
                  <a:pt x="7478712" y="2395537"/>
                </a:lnTo>
                <a:lnTo>
                  <a:pt x="7459662" y="2433637"/>
                </a:lnTo>
                <a:lnTo>
                  <a:pt x="7442200" y="2471737"/>
                </a:lnTo>
                <a:lnTo>
                  <a:pt x="7424737" y="2513012"/>
                </a:lnTo>
                <a:lnTo>
                  <a:pt x="7410450" y="2560637"/>
                </a:lnTo>
                <a:lnTo>
                  <a:pt x="7400925" y="2613025"/>
                </a:lnTo>
                <a:lnTo>
                  <a:pt x="7391400" y="2671762"/>
                </a:lnTo>
                <a:lnTo>
                  <a:pt x="7389812" y="2741612"/>
                </a:lnTo>
                <a:lnTo>
                  <a:pt x="7391400" y="2809875"/>
                </a:lnTo>
                <a:lnTo>
                  <a:pt x="7400925" y="2868612"/>
                </a:lnTo>
                <a:lnTo>
                  <a:pt x="7410450" y="2922587"/>
                </a:lnTo>
                <a:lnTo>
                  <a:pt x="7424737" y="2967037"/>
                </a:lnTo>
                <a:lnTo>
                  <a:pt x="7442200" y="3009900"/>
                </a:lnTo>
                <a:lnTo>
                  <a:pt x="7459662" y="3046412"/>
                </a:lnTo>
                <a:lnTo>
                  <a:pt x="7478712" y="3084512"/>
                </a:lnTo>
                <a:lnTo>
                  <a:pt x="7497762" y="3121025"/>
                </a:lnTo>
                <a:lnTo>
                  <a:pt x="7516812" y="3160712"/>
                </a:lnTo>
                <a:lnTo>
                  <a:pt x="7532687" y="3201987"/>
                </a:lnTo>
                <a:lnTo>
                  <a:pt x="7546975" y="3248025"/>
                </a:lnTo>
                <a:lnTo>
                  <a:pt x="7558087" y="3300412"/>
                </a:lnTo>
                <a:lnTo>
                  <a:pt x="7566025" y="3360737"/>
                </a:lnTo>
                <a:lnTo>
                  <a:pt x="7569200" y="3427412"/>
                </a:lnTo>
                <a:lnTo>
                  <a:pt x="7566025" y="3497262"/>
                </a:lnTo>
                <a:lnTo>
                  <a:pt x="7558087" y="3557587"/>
                </a:lnTo>
                <a:lnTo>
                  <a:pt x="7546975" y="3609975"/>
                </a:lnTo>
                <a:lnTo>
                  <a:pt x="7532687" y="3656012"/>
                </a:lnTo>
                <a:lnTo>
                  <a:pt x="7516812" y="3697287"/>
                </a:lnTo>
                <a:lnTo>
                  <a:pt x="7497762" y="3736975"/>
                </a:lnTo>
                <a:lnTo>
                  <a:pt x="7459662" y="3811587"/>
                </a:lnTo>
                <a:lnTo>
                  <a:pt x="7442200" y="3848100"/>
                </a:lnTo>
                <a:lnTo>
                  <a:pt x="7424737" y="3890962"/>
                </a:lnTo>
                <a:lnTo>
                  <a:pt x="7410450" y="3935412"/>
                </a:lnTo>
                <a:lnTo>
                  <a:pt x="7400925" y="3987800"/>
                </a:lnTo>
                <a:lnTo>
                  <a:pt x="7391400" y="4048125"/>
                </a:lnTo>
                <a:lnTo>
                  <a:pt x="7389812" y="4116387"/>
                </a:lnTo>
                <a:lnTo>
                  <a:pt x="7391400" y="4186237"/>
                </a:lnTo>
                <a:lnTo>
                  <a:pt x="7400925" y="4244975"/>
                </a:lnTo>
                <a:lnTo>
                  <a:pt x="7410450" y="4297362"/>
                </a:lnTo>
                <a:lnTo>
                  <a:pt x="7424737" y="4343400"/>
                </a:lnTo>
                <a:lnTo>
                  <a:pt x="7442200" y="4386262"/>
                </a:lnTo>
                <a:lnTo>
                  <a:pt x="7459662" y="4424362"/>
                </a:lnTo>
                <a:lnTo>
                  <a:pt x="7497762" y="4498975"/>
                </a:lnTo>
                <a:lnTo>
                  <a:pt x="7516812" y="4537075"/>
                </a:lnTo>
                <a:lnTo>
                  <a:pt x="7532687" y="4579937"/>
                </a:lnTo>
                <a:lnTo>
                  <a:pt x="7546975" y="4625975"/>
                </a:lnTo>
                <a:lnTo>
                  <a:pt x="7558087" y="4678362"/>
                </a:lnTo>
                <a:lnTo>
                  <a:pt x="7566025" y="4738687"/>
                </a:lnTo>
                <a:lnTo>
                  <a:pt x="7569200" y="4806950"/>
                </a:lnTo>
                <a:lnTo>
                  <a:pt x="7566025" y="4875212"/>
                </a:lnTo>
                <a:lnTo>
                  <a:pt x="7558087" y="4935537"/>
                </a:lnTo>
                <a:lnTo>
                  <a:pt x="7546975" y="4987925"/>
                </a:lnTo>
                <a:lnTo>
                  <a:pt x="7532687" y="5033962"/>
                </a:lnTo>
                <a:lnTo>
                  <a:pt x="7516812" y="5075237"/>
                </a:lnTo>
                <a:lnTo>
                  <a:pt x="7497762" y="5114925"/>
                </a:lnTo>
                <a:lnTo>
                  <a:pt x="7478712" y="5149850"/>
                </a:lnTo>
                <a:lnTo>
                  <a:pt x="7459662" y="5186362"/>
                </a:lnTo>
                <a:lnTo>
                  <a:pt x="7442200" y="5226050"/>
                </a:lnTo>
                <a:lnTo>
                  <a:pt x="7424737" y="5268912"/>
                </a:lnTo>
                <a:lnTo>
                  <a:pt x="7410450" y="5313362"/>
                </a:lnTo>
                <a:lnTo>
                  <a:pt x="7400925" y="5365750"/>
                </a:lnTo>
                <a:lnTo>
                  <a:pt x="7391400" y="5426075"/>
                </a:lnTo>
                <a:lnTo>
                  <a:pt x="7389812" y="5494337"/>
                </a:lnTo>
                <a:lnTo>
                  <a:pt x="7391400" y="5562600"/>
                </a:lnTo>
                <a:lnTo>
                  <a:pt x="7400925" y="5622925"/>
                </a:lnTo>
                <a:lnTo>
                  <a:pt x="7410450" y="5675312"/>
                </a:lnTo>
                <a:lnTo>
                  <a:pt x="7424737" y="5721350"/>
                </a:lnTo>
                <a:lnTo>
                  <a:pt x="7442200" y="5762625"/>
                </a:lnTo>
                <a:lnTo>
                  <a:pt x="7459662" y="5802312"/>
                </a:lnTo>
                <a:lnTo>
                  <a:pt x="7478712" y="5840412"/>
                </a:lnTo>
                <a:lnTo>
                  <a:pt x="7497762" y="5876925"/>
                </a:lnTo>
                <a:lnTo>
                  <a:pt x="7516812" y="5915025"/>
                </a:lnTo>
                <a:lnTo>
                  <a:pt x="7532687" y="5956300"/>
                </a:lnTo>
                <a:lnTo>
                  <a:pt x="7546975" y="6003925"/>
                </a:lnTo>
                <a:lnTo>
                  <a:pt x="7558087" y="6056312"/>
                </a:lnTo>
                <a:lnTo>
                  <a:pt x="7566025" y="6113462"/>
                </a:lnTo>
                <a:lnTo>
                  <a:pt x="7569200" y="6183312"/>
                </a:lnTo>
                <a:lnTo>
                  <a:pt x="7566025" y="6251575"/>
                </a:lnTo>
                <a:lnTo>
                  <a:pt x="7558087" y="6311900"/>
                </a:lnTo>
                <a:lnTo>
                  <a:pt x="7546975" y="6361112"/>
                </a:lnTo>
                <a:lnTo>
                  <a:pt x="7532687" y="6407150"/>
                </a:lnTo>
                <a:lnTo>
                  <a:pt x="7516812" y="6448425"/>
                </a:lnTo>
                <a:lnTo>
                  <a:pt x="7499350" y="6488112"/>
                </a:lnTo>
                <a:lnTo>
                  <a:pt x="7481887" y="6523037"/>
                </a:lnTo>
                <a:lnTo>
                  <a:pt x="7462837" y="6561137"/>
                </a:lnTo>
                <a:lnTo>
                  <a:pt x="7443787" y="6597650"/>
                </a:lnTo>
                <a:lnTo>
                  <a:pt x="7427912" y="6640512"/>
                </a:lnTo>
                <a:lnTo>
                  <a:pt x="7412037" y="6683375"/>
                </a:lnTo>
                <a:lnTo>
                  <a:pt x="7402512" y="6735762"/>
                </a:lnTo>
                <a:lnTo>
                  <a:pt x="7394575" y="6791325"/>
                </a:lnTo>
                <a:lnTo>
                  <a:pt x="7389812" y="6858000"/>
                </a:lnTo>
                <a:lnTo>
                  <a:pt x="0" y="6858000"/>
                </a:lnTo>
                <a:lnTo>
                  <a:pt x="0" y="0"/>
                </a:lnTo>
                <a:close/>
              </a:path>
            </a:pathLst>
          </a:custGeom>
          <a:solidFill>
            <a:schemeClr val="bg2">
              <a:lumMod val="90000"/>
            </a:schemeClr>
          </a:solidFill>
          <a:ln w="0">
            <a:noFill/>
            <a:prstDash val="solid"/>
            <a:round/>
            <a:headEnd/>
            <a:tailEnd/>
          </a:ln>
        </p:spPr>
      </p:sp>
      <p:sp>
        <p:nvSpPr>
          <p:cNvPr id="14" name="Rectangle 13">
            <a:extLst>
              <a:ext uri="{FF2B5EF4-FFF2-40B4-BE49-F238E27FC236}">
                <a16:creationId xmlns:a16="http://schemas.microsoft.com/office/drawing/2014/main" id="{D6AEE16F-E153-48FA-B097-3680B830BE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7" name="Content Placeholder 2">
            <a:extLst>
              <a:ext uri="{FF2B5EF4-FFF2-40B4-BE49-F238E27FC236}">
                <a16:creationId xmlns:a16="http://schemas.microsoft.com/office/drawing/2014/main" id="{3BEB6170-AD5C-4791-933F-DA91020075AB}"/>
              </a:ext>
            </a:extLst>
          </p:cNvPr>
          <p:cNvGraphicFramePr>
            <a:graphicFrameLocks noGrp="1"/>
          </p:cNvGraphicFramePr>
          <p:nvPr>
            <p:ph idx="1"/>
            <p:extLst>
              <p:ext uri="{D42A27DB-BD31-4B8C-83A1-F6EECF244321}">
                <p14:modId xmlns:p14="http://schemas.microsoft.com/office/powerpoint/2010/main" val="1649643489"/>
              </p:ext>
            </p:extLst>
          </p:nvPr>
        </p:nvGraphicFramePr>
        <p:xfrm>
          <a:off x="765175" y="481013"/>
          <a:ext cx="6305550" cy="55732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821171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 the start of an Interview</a:t>
            </a:r>
          </a:p>
        </p:txBody>
      </p:sp>
      <p:sp>
        <p:nvSpPr>
          <p:cNvPr id="3" name="Content Placeholder 2"/>
          <p:cNvSpPr>
            <a:spLocks noGrp="1"/>
          </p:cNvSpPr>
          <p:nvPr>
            <p:ph idx="1"/>
          </p:nvPr>
        </p:nvSpPr>
        <p:spPr>
          <a:xfrm>
            <a:off x="1390650" y="1390650"/>
            <a:ext cx="10113962" cy="4520572"/>
          </a:xfrm>
        </p:spPr>
        <p:txBody>
          <a:bodyPr>
            <a:normAutofit/>
          </a:bodyPr>
          <a:lstStyle/>
          <a:p>
            <a:r>
              <a:rPr lang="en-US" sz="2800" dirty="0"/>
              <a:t>Dress for success</a:t>
            </a:r>
          </a:p>
          <a:p>
            <a:r>
              <a:rPr lang="en-US" sz="2800" dirty="0"/>
              <a:t>Make sure you have everything you need to record the interview</a:t>
            </a:r>
          </a:p>
          <a:p>
            <a:r>
              <a:rPr lang="en-US" sz="2800" dirty="0"/>
              <a:t>Restate why you are interviewing them</a:t>
            </a:r>
          </a:p>
          <a:p>
            <a:r>
              <a:rPr lang="en-US" sz="2800" dirty="0"/>
              <a:t>Ensure they know they are being interviewed for a speech class and that their story will be retold (objectively) by you </a:t>
            </a:r>
          </a:p>
          <a:p>
            <a:r>
              <a:rPr lang="en-US" sz="2800" dirty="0"/>
              <a:t>Ensure that interviewee is on tape explaining that they are okay with being recorded while conducting the interview</a:t>
            </a:r>
          </a:p>
          <a:p>
            <a:r>
              <a:rPr lang="en-US" sz="2800" dirty="0"/>
              <a:t>Have your questions ready to be used</a:t>
            </a:r>
          </a:p>
          <a:p>
            <a:endParaRPr lang="en-US" dirty="0"/>
          </a:p>
        </p:txBody>
      </p:sp>
    </p:spTree>
    <p:extLst>
      <p:ext uri="{BB962C8B-B14F-4D97-AF65-F5344CB8AC3E}">
        <p14:creationId xmlns:p14="http://schemas.microsoft.com/office/powerpoint/2010/main" val="1740897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US" sz="4000" dirty="0"/>
              <a:t>What is the difference between a simple question and a foolish one? </a:t>
            </a:r>
          </a:p>
        </p:txBody>
      </p:sp>
    </p:spTree>
    <p:extLst>
      <p:ext uri="{BB962C8B-B14F-4D97-AF65-F5344CB8AC3E}">
        <p14:creationId xmlns:p14="http://schemas.microsoft.com/office/powerpoint/2010/main" val="7994909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E574D680-9E34-4FF5-8706-A5EA853F008F}"/>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l="8392" r="41893" b="1"/>
          <a:stretch/>
        </p:blipFill>
        <p:spPr>
          <a:xfrm>
            <a:off x="7338646" y="10"/>
            <a:ext cx="4853354" cy="6857990"/>
          </a:xfrm>
          <a:prstGeom prst="rect">
            <a:avLst/>
          </a:prstGeom>
        </p:spPr>
      </p:pic>
      <p:sp>
        <p:nvSpPr>
          <p:cNvPr id="19" name="Freeform 10">
            <a:extLst>
              <a:ext uri="{FF2B5EF4-FFF2-40B4-BE49-F238E27FC236}">
                <a16:creationId xmlns:a16="http://schemas.microsoft.com/office/drawing/2014/main" id="{FF606621-EDD0-4CB0-B5A0-2BD458842F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7569200" cy="6858000"/>
          </a:xfrm>
          <a:custGeom>
            <a:avLst/>
            <a:gdLst>
              <a:gd name="connsiteX0" fmla="*/ 0 w 7569200"/>
              <a:gd name="connsiteY0" fmla="*/ 0 h 6858000"/>
              <a:gd name="connsiteX1" fmla="*/ 7389812 w 7569200"/>
              <a:gd name="connsiteY1" fmla="*/ 0 h 6858000"/>
              <a:gd name="connsiteX2" fmla="*/ 7394575 w 7569200"/>
              <a:gd name="connsiteY2" fmla="*/ 66675 h 6858000"/>
              <a:gd name="connsiteX3" fmla="*/ 7402512 w 7569200"/>
              <a:gd name="connsiteY3" fmla="*/ 122237 h 6858000"/>
              <a:gd name="connsiteX4" fmla="*/ 7412037 w 7569200"/>
              <a:gd name="connsiteY4" fmla="*/ 174625 h 6858000"/>
              <a:gd name="connsiteX5" fmla="*/ 7427912 w 7569200"/>
              <a:gd name="connsiteY5" fmla="*/ 217487 h 6858000"/>
              <a:gd name="connsiteX6" fmla="*/ 7443787 w 7569200"/>
              <a:gd name="connsiteY6" fmla="*/ 260350 h 6858000"/>
              <a:gd name="connsiteX7" fmla="*/ 7462837 w 7569200"/>
              <a:gd name="connsiteY7" fmla="*/ 296862 h 6858000"/>
              <a:gd name="connsiteX8" fmla="*/ 7481887 w 7569200"/>
              <a:gd name="connsiteY8" fmla="*/ 334962 h 6858000"/>
              <a:gd name="connsiteX9" fmla="*/ 7499350 w 7569200"/>
              <a:gd name="connsiteY9" fmla="*/ 369887 h 6858000"/>
              <a:gd name="connsiteX10" fmla="*/ 7516812 w 7569200"/>
              <a:gd name="connsiteY10" fmla="*/ 409575 h 6858000"/>
              <a:gd name="connsiteX11" fmla="*/ 7532687 w 7569200"/>
              <a:gd name="connsiteY11" fmla="*/ 450850 h 6858000"/>
              <a:gd name="connsiteX12" fmla="*/ 7546975 w 7569200"/>
              <a:gd name="connsiteY12" fmla="*/ 496887 h 6858000"/>
              <a:gd name="connsiteX13" fmla="*/ 7558087 w 7569200"/>
              <a:gd name="connsiteY13" fmla="*/ 546100 h 6858000"/>
              <a:gd name="connsiteX14" fmla="*/ 7566025 w 7569200"/>
              <a:gd name="connsiteY14" fmla="*/ 606425 h 6858000"/>
              <a:gd name="connsiteX15" fmla="*/ 7569200 w 7569200"/>
              <a:gd name="connsiteY15" fmla="*/ 673100 h 6858000"/>
              <a:gd name="connsiteX16" fmla="*/ 7566025 w 7569200"/>
              <a:gd name="connsiteY16" fmla="*/ 744537 h 6858000"/>
              <a:gd name="connsiteX17" fmla="*/ 7558087 w 7569200"/>
              <a:gd name="connsiteY17" fmla="*/ 801687 h 6858000"/>
              <a:gd name="connsiteX18" fmla="*/ 7546975 w 7569200"/>
              <a:gd name="connsiteY18" fmla="*/ 854075 h 6858000"/>
              <a:gd name="connsiteX19" fmla="*/ 7532687 w 7569200"/>
              <a:gd name="connsiteY19" fmla="*/ 901700 h 6858000"/>
              <a:gd name="connsiteX20" fmla="*/ 7516812 w 7569200"/>
              <a:gd name="connsiteY20" fmla="*/ 942975 h 6858000"/>
              <a:gd name="connsiteX21" fmla="*/ 7497762 w 7569200"/>
              <a:gd name="connsiteY21" fmla="*/ 981075 h 6858000"/>
              <a:gd name="connsiteX22" fmla="*/ 7478712 w 7569200"/>
              <a:gd name="connsiteY22" fmla="*/ 1017587 h 6858000"/>
              <a:gd name="connsiteX23" fmla="*/ 7459662 w 7569200"/>
              <a:gd name="connsiteY23" fmla="*/ 1055687 h 6858000"/>
              <a:gd name="connsiteX24" fmla="*/ 7442200 w 7569200"/>
              <a:gd name="connsiteY24" fmla="*/ 1095375 h 6858000"/>
              <a:gd name="connsiteX25" fmla="*/ 7424737 w 7569200"/>
              <a:gd name="connsiteY25" fmla="*/ 1136650 h 6858000"/>
              <a:gd name="connsiteX26" fmla="*/ 7410450 w 7569200"/>
              <a:gd name="connsiteY26" fmla="*/ 1182687 h 6858000"/>
              <a:gd name="connsiteX27" fmla="*/ 7400925 w 7569200"/>
              <a:gd name="connsiteY27" fmla="*/ 1235075 h 6858000"/>
              <a:gd name="connsiteX28" fmla="*/ 7391400 w 7569200"/>
              <a:gd name="connsiteY28" fmla="*/ 1295400 h 6858000"/>
              <a:gd name="connsiteX29" fmla="*/ 7389812 w 7569200"/>
              <a:gd name="connsiteY29" fmla="*/ 1363662 h 6858000"/>
              <a:gd name="connsiteX30" fmla="*/ 7391400 w 7569200"/>
              <a:gd name="connsiteY30" fmla="*/ 1431925 h 6858000"/>
              <a:gd name="connsiteX31" fmla="*/ 7400925 w 7569200"/>
              <a:gd name="connsiteY31" fmla="*/ 1492250 h 6858000"/>
              <a:gd name="connsiteX32" fmla="*/ 7410450 w 7569200"/>
              <a:gd name="connsiteY32" fmla="*/ 1544637 h 6858000"/>
              <a:gd name="connsiteX33" fmla="*/ 7424737 w 7569200"/>
              <a:gd name="connsiteY33" fmla="*/ 1589087 h 6858000"/>
              <a:gd name="connsiteX34" fmla="*/ 7442200 w 7569200"/>
              <a:gd name="connsiteY34" fmla="*/ 1631950 h 6858000"/>
              <a:gd name="connsiteX35" fmla="*/ 7459662 w 7569200"/>
              <a:gd name="connsiteY35" fmla="*/ 1671637 h 6858000"/>
              <a:gd name="connsiteX36" fmla="*/ 7478712 w 7569200"/>
              <a:gd name="connsiteY36" fmla="*/ 1708150 h 6858000"/>
              <a:gd name="connsiteX37" fmla="*/ 7497762 w 7569200"/>
              <a:gd name="connsiteY37" fmla="*/ 1743075 h 6858000"/>
              <a:gd name="connsiteX38" fmla="*/ 7516812 w 7569200"/>
              <a:gd name="connsiteY38" fmla="*/ 1782762 h 6858000"/>
              <a:gd name="connsiteX39" fmla="*/ 7532687 w 7569200"/>
              <a:gd name="connsiteY39" fmla="*/ 1824037 h 6858000"/>
              <a:gd name="connsiteX40" fmla="*/ 7546975 w 7569200"/>
              <a:gd name="connsiteY40" fmla="*/ 1870075 h 6858000"/>
              <a:gd name="connsiteX41" fmla="*/ 7558087 w 7569200"/>
              <a:gd name="connsiteY41" fmla="*/ 1922462 h 6858000"/>
              <a:gd name="connsiteX42" fmla="*/ 7566025 w 7569200"/>
              <a:gd name="connsiteY42" fmla="*/ 1982787 h 6858000"/>
              <a:gd name="connsiteX43" fmla="*/ 7569200 w 7569200"/>
              <a:gd name="connsiteY43" fmla="*/ 2051050 h 6858000"/>
              <a:gd name="connsiteX44" fmla="*/ 7566025 w 7569200"/>
              <a:gd name="connsiteY44" fmla="*/ 2119312 h 6858000"/>
              <a:gd name="connsiteX45" fmla="*/ 7558087 w 7569200"/>
              <a:gd name="connsiteY45" fmla="*/ 2179637 h 6858000"/>
              <a:gd name="connsiteX46" fmla="*/ 7546975 w 7569200"/>
              <a:gd name="connsiteY46" fmla="*/ 2232025 h 6858000"/>
              <a:gd name="connsiteX47" fmla="*/ 7532687 w 7569200"/>
              <a:gd name="connsiteY47" fmla="*/ 2278062 h 6858000"/>
              <a:gd name="connsiteX48" fmla="*/ 7516812 w 7569200"/>
              <a:gd name="connsiteY48" fmla="*/ 2319337 h 6858000"/>
              <a:gd name="connsiteX49" fmla="*/ 7497762 w 7569200"/>
              <a:gd name="connsiteY49" fmla="*/ 2359025 h 6858000"/>
              <a:gd name="connsiteX50" fmla="*/ 7478712 w 7569200"/>
              <a:gd name="connsiteY50" fmla="*/ 2395537 h 6858000"/>
              <a:gd name="connsiteX51" fmla="*/ 7459662 w 7569200"/>
              <a:gd name="connsiteY51" fmla="*/ 2433637 h 6858000"/>
              <a:gd name="connsiteX52" fmla="*/ 7442200 w 7569200"/>
              <a:gd name="connsiteY52" fmla="*/ 2471737 h 6858000"/>
              <a:gd name="connsiteX53" fmla="*/ 7424737 w 7569200"/>
              <a:gd name="connsiteY53" fmla="*/ 2513012 h 6858000"/>
              <a:gd name="connsiteX54" fmla="*/ 7410450 w 7569200"/>
              <a:gd name="connsiteY54" fmla="*/ 2560637 h 6858000"/>
              <a:gd name="connsiteX55" fmla="*/ 7400925 w 7569200"/>
              <a:gd name="connsiteY55" fmla="*/ 2613025 h 6858000"/>
              <a:gd name="connsiteX56" fmla="*/ 7391400 w 7569200"/>
              <a:gd name="connsiteY56" fmla="*/ 2671762 h 6858000"/>
              <a:gd name="connsiteX57" fmla="*/ 7389812 w 7569200"/>
              <a:gd name="connsiteY57" fmla="*/ 2741612 h 6858000"/>
              <a:gd name="connsiteX58" fmla="*/ 7391400 w 7569200"/>
              <a:gd name="connsiteY58" fmla="*/ 2809875 h 6858000"/>
              <a:gd name="connsiteX59" fmla="*/ 7400925 w 7569200"/>
              <a:gd name="connsiteY59" fmla="*/ 2868612 h 6858000"/>
              <a:gd name="connsiteX60" fmla="*/ 7410450 w 7569200"/>
              <a:gd name="connsiteY60" fmla="*/ 2922587 h 6858000"/>
              <a:gd name="connsiteX61" fmla="*/ 7424737 w 7569200"/>
              <a:gd name="connsiteY61" fmla="*/ 2967037 h 6858000"/>
              <a:gd name="connsiteX62" fmla="*/ 7442200 w 7569200"/>
              <a:gd name="connsiteY62" fmla="*/ 3009900 h 6858000"/>
              <a:gd name="connsiteX63" fmla="*/ 7459662 w 7569200"/>
              <a:gd name="connsiteY63" fmla="*/ 3046412 h 6858000"/>
              <a:gd name="connsiteX64" fmla="*/ 7478712 w 7569200"/>
              <a:gd name="connsiteY64" fmla="*/ 3084512 h 6858000"/>
              <a:gd name="connsiteX65" fmla="*/ 7497762 w 7569200"/>
              <a:gd name="connsiteY65" fmla="*/ 3121025 h 6858000"/>
              <a:gd name="connsiteX66" fmla="*/ 7516812 w 7569200"/>
              <a:gd name="connsiteY66" fmla="*/ 3160712 h 6858000"/>
              <a:gd name="connsiteX67" fmla="*/ 7532687 w 7569200"/>
              <a:gd name="connsiteY67" fmla="*/ 3201987 h 6858000"/>
              <a:gd name="connsiteX68" fmla="*/ 7546975 w 7569200"/>
              <a:gd name="connsiteY68" fmla="*/ 3248025 h 6858000"/>
              <a:gd name="connsiteX69" fmla="*/ 7558087 w 7569200"/>
              <a:gd name="connsiteY69" fmla="*/ 3300412 h 6858000"/>
              <a:gd name="connsiteX70" fmla="*/ 7566025 w 7569200"/>
              <a:gd name="connsiteY70" fmla="*/ 3360737 h 6858000"/>
              <a:gd name="connsiteX71" fmla="*/ 7569200 w 7569200"/>
              <a:gd name="connsiteY71" fmla="*/ 3427412 h 6858000"/>
              <a:gd name="connsiteX72" fmla="*/ 7566025 w 7569200"/>
              <a:gd name="connsiteY72" fmla="*/ 3497262 h 6858000"/>
              <a:gd name="connsiteX73" fmla="*/ 7558087 w 7569200"/>
              <a:gd name="connsiteY73" fmla="*/ 3557587 h 6858000"/>
              <a:gd name="connsiteX74" fmla="*/ 7546975 w 7569200"/>
              <a:gd name="connsiteY74" fmla="*/ 3609975 h 6858000"/>
              <a:gd name="connsiteX75" fmla="*/ 7532687 w 7569200"/>
              <a:gd name="connsiteY75" fmla="*/ 3656012 h 6858000"/>
              <a:gd name="connsiteX76" fmla="*/ 7516812 w 7569200"/>
              <a:gd name="connsiteY76" fmla="*/ 3697287 h 6858000"/>
              <a:gd name="connsiteX77" fmla="*/ 7497762 w 7569200"/>
              <a:gd name="connsiteY77" fmla="*/ 3736975 h 6858000"/>
              <a:gd name="connsiteX78" fmla="*/ 7459662 w 7569200"/>
              <a:gd name="connsiteY78" fmla="*/ 3811587 h 6858000"/>
              <a:gd name="connsiteX79" fmla="*/ 7442200 w 7569200"/>
              <a:gd name="connsiteY79" fmla="*/ 3848100 h 6858000"/>
              <a:gd name="connsiteX80" fmla="*/ 7424737 w 7569200"/>
              <a:gd name="connsiteY80" fmla="*/ 3890962 h 6858000"/>
              <a:gd name="connsiteX81" fmla="*/ 7410450 w 7569200"/>
              <a:gd name="connsiteY81" fmla="*/ 3935412 h 6858000"/>
              <a:gd name="connsiteX82" fmla="*/ 7400925 w 7569200"/>
              <a:gd name="connsiteY82" fmla="*/ 3987800 h 6858000"/>
              <a:gd name="connsiteX83" fmla="*/ 7391400 w 7569200"/>
              <a:gd name="connsiteY83" fmla="*/ 4048125 h 6858000"/>
              <a:gd name="connsiteX84" fmla="*/ 7389812 w 7569200"/>
              <a:gd name="connsiteY84" fmla="*/ 4116387 h 6858000"/>
              <a:gd name="connsiteX85" fmla="*/ 7391400 w 7569200"/>
              <a:gd name="connsiteY85" fmla="*/ 4186237 h 6858000"/>
              <a:gd name="connsiteX86" fmla="*/ 7400925 w 7569200"/>
              <a:gd name="connsiteY86" fmla="*/ 4244975 h 6858000"/>
              <a:gd name="connsiteX87" fmla="*/ 7410450 w 7569200"/>
              <a:gd name="connsiteY87" fmla="*/ 4297362 h 6858000"/>
              <a:gd name="connsiteX88" fmla="*/ 7424737 w 7569200"/>
              <a:gd name="connsiteY88" fmla="*/ 4343400 h 6858000"/>
              <a:gd name="connsiteX89" fmla="*/ 7442200 w 7569200"/>
              <a:gd name="connsiteY89" fmla="*/ 4386262 h 6858000"/>
              <a:gd name="connsiteX90" fmla="*/ 7459662 w 7569200"/>
              <a:gd name="connsiteY90" fmla="*/ 4424362 h 6858000"/>
              <a:gd name="connsiteX91" fmla="*/ 7497762 w 7569200"/>
              <a:gd name="connsiteY91" fmla="*/ 4498975 h 6858000"/>
              <a:gd name="connsiteX92" fmla="*/ 7516812 w 7569200"/>
              <a:gd name="connsiteY92" fmla="*/ 4537075 h 6858000"/>
              <a:gd name="connsiteX93" fmla="*/ 7532687 w 7569200"/>
              <a:gd name="connsiteY93" fmla="*/ 4579937 h 6858000"/>
              <a:gd name="connsiteX94" fmla="*/ 7546975 w 7569200"/>
              <a:gd name="connsiteY94" fmla="*/ 4625975 h 6858000"/>
              <a:gd name="connsiteX95" fmla="*/ 7558087 w 7569200"/>
              <a:gd name="connsiteY95" fmla="*/ 4678362 h 6858000"/>
              <a:gd name="connsiteX96" fmla="*/ 7566025 w 7569200"/>
              <a:gd name="connsiteY96" fmla="*/ 4738687 h 6858000"/>
              <a:gd name="connsiteX97" fmla="*/ 7569200 w 7569200"/>
              <a:gd name="connsiteY97" fmla="*/ 4806950 h 6858000"/>
              <a:gd name="connsiteX98" fmla="*/ 7566025 w 7569200"/>
              <a:gd name="connsiteY98" fmla="*/ 4875212 h 6858000"/>
              <a:gd name="connsiteX99" fmla="*/ 7558087 w 7569200"/>
              <a:gd name="connsiteY99" fmla="*/ 4935537 h 6858000"/>
              <a:gd name="connsiteX100" fmla="*/ 7546975 w 7569200"/>
              <a:gd name="connsiteY100" fmla="*/ 4987925 h 6858000"/>
              <a:gd name="connsiteX101" fmla="*/ 7532687 w 7569200"/>
              <a:gd name="connsiteY101" fmla="*/ 5033962 h 6858000"/>
              <a:gd name="connsiteX102" fmla="*/ 7516812 w 7569200"/>
              <a:gd name="connsiteY102" fmla="*/ 5075237 h 6858000"/>
              <a:gd name="connsiteX103" fmla="*/ 7497762 w 7569200"/>
              <a:gd name="connsiteY103" fmla="*/ 5114925 h 6858000"/>
              <a:gd name="connsiteX104" fmla="*/ 7478712 w 7569200"/>
              <a:gd name="connsiteY104" fmla="*/ 5149850 h 6858000"/>
              <a:gd name="connsiteX105" fmla="*/ 7459662 w 7569200"/>
              <a:gd name="connsiteY105" fmla="*/ 5186362 h 6858000"/>
              <a:gd name="connsiteX106" fmla="*/ 7442200 w 7569200"/>
              <a:gd name="connsiteY106" fmla="*/ 5226050 h 6858000"/>
              <a:gd name="connsiteX107" fmla="*/ 7424737 w 7569200"/>
              <a:gd name="connsiteY107" fmla="*/ 5268912 h 6858000"/>
              <a:gd name="connsiteX108" fmla="*/ 7410450 w 7569200"/>
              <a:gd name="connsiteY108" fmla="*/ 5313362 h 6858000"/>
              <a:gd name="connsiteX109" fmla="*/ 7400925 w 7569200"/>
              <a:gd name="connsiteY109" fmla="*/ 5365750 h 6858000"/>
              <a:gd name="connsiteX110" fmla="*/ 7391400 w 7569200"/>
              <a:gd name="connsiteY110" fmla="*/ 5426075 h 6858000"/>
              <a:gd name="connsiteX111" fmla="*/ 7389812 w 7569200"/>
              <a:gd name="connsiteY111" fmla="*/ 5494337 h 6858000"/>
              <a:gd name="connsiteX112" fmla="*/ 7391400 w 7569200"/>
              <a:gd name="connsiteY112" fmla="*/ 5562600 h 6858000"/>
              <a:gd name="connsiteX113" fmla="*/ 7400925 w 7569200"/>
              <a:gd name="connsiteY113" fmla="*/ 5622925 h 6858000"/>
              <a:gd name="connsiteX114" fmla="*/ 7410450 w 7569200"/>
              <a:gd name="connsiteY114" fmla="*/ 5675312 h 6858000"/>
              <a:gd name="connsiteX115" fmla="*/ 7424737 w 7569200"/>
              <a:gd name="connsiteY115" fmla="*/ 5721350 h 6858000"/>
              <a:gd name="connsiteX116" fmla="*/ 7442200 w 7569200"/>
              <a:gd name="connsiteY116" fmla="*/ 5762625 h 6858000"/>
              <a:gd name="connsiteX117" fmla="*/ 7459662 w 7569200"/>
              <a:gd name="connsiteY117" fmla="*/ 5802312 h 6858000"/>
              <a:gd name="connsiteX118" fmla="*/ 7478712 w 7569200"/>
              <a:gd name="connsiteY118" fmla="*/ 5840412 h 6858000"/>
              <a:gd name="connsiteX119" fmla="*/ 7497762 w 7569200"/>
              <a:gd name="connsiteY119" fmla="*/ 5876925 h 6858000"/>
              <a:gd name="connsiteX120" fmla="*/ 7516812 w 7569200"/>
              <a:gd name="connsiteY120" fmla="*/ 5915025 h 6858000"/>
              <a:gd name="connsiteX121" fmla="*/ 7532687 w 7569200"/>
              <a:gd name="connsiteY121" fmla="*/ 5956300 h 6858000"/>
              <a:gd name="connsiteX122" fmla="*/ 7546975 w 7569200"/>
              <a:gd name="connsiteY122" fmla="*/ 6003925 h 6858000"/>
              <a:gd name="connsiteX123" fmla="*/ 7558087 w 7569200"/>
              <a:gd name="connsiteY123" fmla="*/ 6056312 h 6858000"/>
              <a:gd name="connsiteX124" fmla="*/ 7566025 w 7569200"/>
              <a:gd name="connsiteY124" fmla="*/ 6113462 h 6858000"/>
              <a:gd name="connsiteX125" fmla="*/ 7569200 w 7569200"/>
              <a:gd name="connsiteY125" fmla="*/ 6183312 h 6858000"/>
              <a:gd name="connsiteX126" fmla="*/ 7566025 w 7569200"/>
              <a:gd name="connsiteY126" fmla="*/ 6251575 h 6858000"/>
              <a:gd name="connsiteX127" fmla="*/ 7558087 w 7569200"/>
              <a:gd name="connsiteY127" fmla="*/ 6311900 h 6858000"/>
              <a:gd name="connsiteX128" fmla="*/ 7546975 w 7569200"/>
              <a:gd name="connsiteY128" fmla="*/ 6361112 h 6858000"/>
              <a:gd name="connsiteX129" fmla="*/ 7532687 w 7569200"/>
              <a:gd name="connsiteY129" fmla="*/ 6407150 h 6858000"/>
              <a:gd name="connsiteX130" fmla="*/ 7516812 w 7569200"/>
              <a:gd name="connsiteY130" fmla="*/ 6448425 h 6858000"/>
              <a:gd name="connsiteX131" fmla="*/ 7499350 w 7569200"/>
              <a:gd name="connsiteY131" fmla="*/ 6488112 h 6858000"/>
              <a:gd name="connsiteX132" fmla="*/ 7481887 w 7569200"/>
              <a:gd name="connsiteY132" fmla="*/ 6523037 h 6858000"/>
              <a:gd name="connsiteX133" fmla="*/ 7462837 w 7569200"/>
              <a:gd name="connsiteY133" fmla="*/ 6561137 h 6858000"/>
              <a:gd name="connsiteX134" fmla="*/ 7443787 w 7569200"/>
              <a:gd name="connsiteY134" fmla="*/ 6597650 h 6858000"/>
              <a:gd name="connsiteX135" fmla="*/ 7427912 w 7569200"/>
              <a:gd name="connsiteY135" fmla="*/ 6640512 h 6858000"/>
              <a:gd name="connsiteX136" fmla="*/ 7412037 w 7569200"/>
              <a:gd name="connsiteY136" fmla="*/ 6683375 h 6858000"/>
              <a:gd name="connsiteX137" fmla="*/ 7402512 w 7569200"/>
              <a:gd name="connsiteY137" fmla="*/ 6735762 h 6858000"/>
              <a:gd name="connsiteX138" fmla="*/ 7394575 w 7569200"/>
              <a:gd name="connsiteY138" fmla="*/ 6791325 h 6858000"/>
              <a:gd name="connsiteX139" fmla="*/ 7389812 w 7569200"/>
              <a:gd name="connsiteY139" fmla="*/ 6858000 h 6858000"/>
              <a:gd name="connsiteX140" fmla="*/ 0 w 7569200"/>
              <a:gd name="connsiteY140" fmla="*/ 6858000 h 6858000"/>
              <a:gd name="connsiteX141" fmla="*/ 0 w 7569200"/>
              <a:gd name="connsiteY14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7569200" h="6858000">
                <a:moveTo>
                  <a:pt x="0" y="0"/>
                </a:moveTo>
                <a:lnTo>
                  <a:pt x="7389812" y="0"/>
                </a:lnTo>
                <a:lnTo>
                  <a:pt x="7394575" y="66675"/>
                </a:lnTo>
                <a:lnTo>
                  <a:pt x="7402512" y="122237"/>
                </a:lnTo>
                <a:lnTo>
                  <a:pt x="7412037" y="174625"/>
                </a:lnTo>
                <a:lnTo>
                  <a:pt x="7427912" y="217487"/>
                </a:lnTo>
                <a:lnTo>
                  <a:pt x="7443787" y="260350"/>
                </a:lnTo>
                <a:lnTo>
                  <a:pt x="7462837" y="296862"/>
                </a:lnTo>
                <a:lnTo>
                  <a:pt x="7481887" y="334962"/>
                </a:lnTo>
                <a:lnTo>
                  <a:pt x="7499350" y="369887"/>
                </a:lnTo>
                <a:lnTo>
                  <a:pt x="7516812" y="409575"/>
                </a:lnTo>
                <a:lnTo>
                  <a:pt x="7532687" y="450850"/>
                </a:lnTo>
                <a:lnTo>
                  <a:pt x="7546975" y="496887"/>
                </a:lnTo>
                <a:lnTo>
                  <a:pt x="7558087" y="546100"/>
                </a:lnTo>
                <a:lnTo>
                  <a:pt x="7566025" y="606425"/>
                </a:lnTo>
                <a:lnTo>
                  <a:pt x="7569200" y="673100"/>
                </a:lnTo>
                <a:lnTo>
                  <a:pt x="7566025" y="744537"/>
                </a:lnTo>
                <a:lnTo>
                  <a:pt x="7558087" y="801687"/>
                </a:lnTo>
                <a:lnTo>
                  <a:pt x="7546975" y="854075"/>
                </a:lnTo>
                <a:lnTo>
                  <a:pt x="7532687" y="901700"/>
                </a:lnTo>
                <a:lnTo>
                  <a:pt x="7516812" y="942975"/>
                </a:lnTo>
                <a:lnTo>
                  <a:pt x="7497762" y="981075"/>
                </a:lnTo>
                <a:lnTo>
                  <a:pt x="7478712" y="1017587"/>
                </a:lnTo>
                <a:lnTo>
                  <a:pt x="7459662" y="1055687"/>
                </a:lnTo>
                <a:lnTo>
                  <a:pt x="7442200" y="1095375"/>
                </a:lnTo>
                <a:lnTo>
                  <a:pt x="7424737" y="1136650"/>
                </a:lnTo>
                <a:lnTo>
                  <a:pt x="7410450" y="1182687"/>
                </a:lnTo>
                <a:lnTo>
                  <a:pt x="7400925" y="1235075"/>
                </a:lnTo>
                <a:lnTo>
                  <a:pt x="7391400" y="1295400"/>
                </a:lnTo>
                <a:lnTo>
                  <a:pt x="7389812" y="1363662"/>
                </a:lnTo>
                <a:lnTo>
                  <a:pt x="7391400" y="1431925"/>
                </a:lnTo>
                <a:lnTo>
                  <a:pt x="7400925" y="1492250"/>
                </a:lnTo>
                <a:lnTo>
                  <a:pt x="7410450" y="1544637"/>
                </a:lnTo>
                <a:lnTo>
                  <a:pt x="7424737" y="1589087"/>
                </a:lnTo>
                <a:lnTo>
                  <a:pt x="7442200" y="1631950"/>
                </a:lnTo>
                <a:lnTo>
                  <a:pt x="7459662" y="1671637"/>
                </a:lnTo>
                <a:lnTo>
                  <a:pt x="7478712" y="1708150"/>
                </a:lnTo>
                <a:lnTo>
                  <a:pt x="7497762" y="1743075"/>
                </a:lnTo>
                <a:lnTo>
                  <a:pt x="7516812" y="1782762"/>
                </a:lnTo>
                <a:lnTo>
                  <a:pt x="7532687" y="1824037"/>
                </a:lnTo>
                <a:lnTo>
                  <a:pt x="7546975" y="1870075"/>
                </a:lnTo>
                <a:lnTo>
                  <a:pt x="7558087" y="1922462"/>
                </a:lnTo>
                <a:lnTo>
                  <a:pt x="7566025" y="1982787"/>
                </a:lnTo>
                <a:lnTo>
                  <a:pt x="7569200" y="2051050"/>
                </a:lnTo>
                <a:lnTo>
                  <a:pt x="7566025" y="2119312"/>
                </a:lnTo>
                <a:lnTo>
                  <a:pt x="7558087" y="2179637"/>
                </a:lnTo>
                <a:lnTo>
                  <a:pt x="7546975" y="2232025"/>
                </a:lnTo>
                <a:lnTo>
                  <a:pt x="7532687" y="2278062"/>
                </a:lnTo>
                <a:lnTo>
                  <a:pt x="7516812" y="2319337"/>
                </a:lnTo>
                <a:lnTo>
                  <a:pt x="7497762" y="2359025"/>
                </a:lnTo>
                <a:lnTo>
                  <a:pt x="7478712" y="2395537"/>
                </a:lnTo>
                <a:lnTo>
                  <a:pt x="7459662" y="2433637"/>
                </a:lnTo>
                <a:lnTo>
                  <a:pt x="7442200" y="2471737"/>
                </a:lnTo>
                <a:lnTo>
                  <a:pt x="7424737" y="2513012"/>
                </a:lnTo>
                <a:lnTo>
                  <a:pt x="7410450" y="2560637"/>
                </a:lnTo>
                <a:lnTo>
                  <a:pt x="7400925" y="2613025"/>
                </a:lnTo>
                <a:lnTo>
                  <a:pt x="7391400" y="2671762"/>
                </a:lnTo>
                <a:lnTo>
                  <a:pt x="7389812" y="2741612"/>
                </a:lnTo>
                <a:lnTo>
                  <a:pt x="7391400" y="2809875"/>
                </a:lnTo>
                <a:lnTo>
                  <a:pt x="7400925" y="2868612"/>
                </a:lnTo>
                <a:lnTo>
                  <a:pt x="7410450" y="2922587"/>
                </a:lnTo>
                <a:lnTo>
                  <a:pt x="7424737" y="2967037"/>
                </a:lnTo>
                <a:lnTo>
                  <a:pt x="7442200" y="3009900"/>
                </a:lnTo>
                <a:lnTo>
                  <a:pt x="7459662" y="3046412"/>
                </a:lnTo>
                <a:lnTo>
                  <a:pt x="7478712" y="3084512"/>
                </a:lnTo>
                <a:lnTo>
                  <a:pt x="7497762" y="3121025"/>
                </a:lnTo>
                <a:lnTo>
                  <a:pt x="7516812" y="3160712"/>
                </a:lnTo>
                <a:lnTo>
                  <a:pt x="7532687" y="3201987"/>
                </a:lnTo>
                <a:lnTo>
                  <a:pt x="7546975" y="3248025"/>
                </a:lnTo>
                <a:lnTo>
                  <a:pt x="7558087" y="3300412"/>
                </a:lnTo>
                <a:lnTo>
                  <a:pt x="7566025" y="3360737"/>
                </a:lnTo>
                <a:lnTo>
                  <a:pt x="7569200" y="3427412"/>
                </a:lnTo>
                <a:lnTo>
                  <a:pt x="7566025" y="3497262"/>
                </a:lnTo>
                <a:lnTo>
                  <a:pt x="7558087" y="3557587"/>
                </a:lnTo>
                <a:lnTo>
                  <a:pt x="7546975" y="3609975"/>
                </a:lnTo>
                <a:lnTo>
                  <a:pt x="7532687" y="3656012"/>
                </a:lnTo>
                <a:lnTo>
                  <a:pt x="7516812" y="3697287"/>
                </a:lnTo>
                <a:lnTo>
                  <a:pt x="7497762" y="3736975"/>
                </a:lnTo>
                <a:lnTo>
                  <a:pt x="7459662" y="3811587"/>
                </a:lnTo>
                <a:lnTo>
                  <a:pt x="7442200" y="3848100"/>
                </a:lnTo>
                <a:lnTo>
                  <a:pt x="7424737" y="3890962"/>
                </a:lnTo>
                <a:lnTo>
                  <a:pt x="7410450" y="3935412"/>
                </a:lnTo>
                <a:lnTo>
                  <a:pt x="7400925" y="3987800"/>
                </a:lnTo>
                <a:lnTo>
                  <a:pt x="7391400" y="4048125"/>
                </a:lnTo>
                <a:lnTo>
                  <a:pt x="7389812" y="4116387"/>
                </a:lnTo>
                <a:lnTo>
                  <a:pt x="7391400" y="4186237"/>
                </a:lnTo>
                <a:lnTo>
                  <a:pt x="7400925" y="4244975"/>
                </a:lnTo>
                <a:lnTo>
                  <a:pt x="7410450" y="4297362"/>
                </a:lnTo>
                <a:lnTo>
                  <a:pt x="7424737" y="4343400"/>
                </a:lnTo>
                <a:lnTo>
                  <a:pt x="7442200" y="4386262"/>
                </a:lnTo>
                <a:lnTo>
                  <a:pt x="7459662" y="4424362"/>
                </a:lnTo>
                <a:lnTo>
                  <a:pt x="7497762" y="4498975"/>
                </a:lnTo>
                <a:lnTo>
                  <a:pt x="7516812" y="4537075"/>
                </a:lnTo>
                <a:lnTo>
                  <a:pt x="7532687" y="4579937"/>
                </a:lnTo>
                <a:lnTo>
                  <a:pt x="7546975" y="4625975"/>
                </a:lnTo>
                <a:lnTo>
                  <a:pt x="7558087" y="4678362"/>
                </a:lnTo>
                <a:lnTo>
                  <a:pt x="7566025" y="4738687"/>
                </a:lnTo>
                <a:lnTo>
                  <a:pt x="7569200" y="4806950"/>
                </a:lnTo>
                <a:lnTo>
                  <a:pt x="7566025" y="4875212"/>
                </a:lnTo>
                <a:lnTo>
                  <a:pt x="7558087" y="4935537"/>
                </a:lnTo>
                <a:lnTo>
                  <a:pt x="7546975" y="4987925"/>
                </a:lnTo>
                <a:lnTo>
                  <a:pt x="7532687" y="5033962"/>
                </a:lnTo>
                <a:lnTo>
                  <a:pt x="7516812" y="5075237"/>
                </a:lnTo>
                <a:lnTo>
                  <a:pt x="7497762" y="5114925"/>
                </a:lnTo>
                <a:lnTo>
                  <a:pt x="7478712" y="5149850"/>
                </a:lnTo>
                <a:lnTo>
                  <a:pt x="7459662" y="5186362"/>
                </a:lnTo>
                <a:lnTo>
                  <a:pt x="7442200" y="5226050"/>
                </a:lnTo>
                <a:lnTo>
                  <a:pt x="7424737" y="5268912"/>
                </a:lnTo>
                <a:lnTo>
                  <a:pt x="7410450" y="5313362"/>
                </a:lnTo>
                <a:lnTo>
                  <a:pt x="7400925" y="5365750"/>
                </a:lnTo>
                <a:lnTo>
                  <a:pt x="7391400" y="5426075"/>
                </a:lnTo>
                <a:lnTo>
                  <a:pt x="7389812" y="5494337"/>
                </a:lnTo>
                <a:lnTo>
                  <a:pt x="7391400" y="5562600"/>
                </a:lnTo>
                <a:lnTo>
                  <a:pt x="7400925" y="5622925"/>
                </a:lnTo>
                <a:lnTo>
                  <a:pt x="7410450" y="5675312"/>
                </a:lnTo>
                <a:lnTo>
                  <a:pt x="7424737" y="5721350"/>
                </a:lnTo>
                <a:lnTo>
                  <a:pt x="7442200" y="5762625"/>
                </a:lnTo>
                <a:lnTo>
                  <a:pt x="7459662" y="5802312"/>
                </a:lnTo>
                <a:lnTo>
                  <a:pt x="7478712" y="5840412"/>
                </a:lnTo>
                <a:lnTo>
                  <a:pt x="7497762" y="5876925"/>
                </a:lnTo>
                <a:lnTo>
                  <a:pt x="7516812" y="5915025"/>
                </a:lnTo>
                <a:lnTo>
                  <a:pt x="7532687" y="5956300"/>
                </a:lnTo>
                <a:lnTo>
                  <a:pt x="7546975" y="6003925"/>
                </a:lnTo>
                <a:lnTo>
                  <a:pt x="7558087" y="6056312"/>
                </a:lnTo>
                <a:lnTo>
                  <a:pt x="7566025" y="6113462"/>
                </a:lnTo>
                <a:lnTo>
                  <a:pt x="7569200" y="6183312"/>
                </a:lnTo>
                <a:lnTo>
                  <a:pt x="7566025" y="6251575"/>
                </a:lnTo>
                <a:lnTo>
                  <a:pt x="7558087" y="6311900"/>
                </a:lnTo>
                <a:lnTo>
                  <a:pt x="7546975" y="6361112"/>
                </a:lnTo>
                <a:lnTo>
                  <a:pt x="7532687" y="6407150"/>
                </a:lnTo>
                <a:lnTo>
                  <a:pt x="7516812" y="6448425"/>
                </a:lnTo>
                <a:lnTo>
                  <a:pt x="7499350" y="6488112"/>
                </a:lnTo>
                <a:lnTo>
                  <a:pt x="7481887" y="6523037"/>
                </a:lnTo>
                <a:lnTo>
                  <a:pt x="7462837" y="6561137"/>
                </a:lnTo>
                <a:lnTo>
                  <a:pt x="7443787" y="6597650"/>
                </a:lnTo>
                <a:lnTo>
                  <a:pt x="7427912" y="6640512"/>
                </a:lnTo>
                <a:lnTo>
                  <a:pt x="7412037" y="6683375"/>
                </a:lnTo>
                <a:lnTo>
                  <a:pt x="7402512" y="6735762"/>
                </a:lnTo>
                <a:lnTo>
                  <a:pt x="7394575" y="6791325"/>
                </a:lnTo>
                <a:lnTo>
                  <a:pt x="7389812" y="6858000"/>
                </a:lnTo>
                <a:lnTo>
                  <a:pt x="0" y="6858000"/>
                </a:lnTo>
                <a:lnTo>
                  <a:pt x="0" y="0"/>
                </a:lnTo>
                <a:close/>
              </a:path>
            </a:pathLst>
          </a:custGeom>
          <a:solidFill>
            <a:schemeClr val="bg2"/>
          </a:solidFill>
          <a:ln w="0">
            <a:noFill/>
            <a:prstDash val="solid"/>
            <a:round/>
            <a:headEnd/>
            <a:tailEnd/>
          </a:ln>
        </p:spPr>
      </p:sp>
      <p:sp>
        <p:nvSpPr>
          <p:cNvPr id="21" name="Rectangle 20">
            <a:extLst>
              <a:ext uri="{FF2B5EF4-FFF2-40B4-BE49-F238E27FC236}">
                <a16:creationId xmlns:a16="http://schemas.microsoft.com/office/drawing/2014/main" id="{F7E0AF57-42C6-4312-BEDF-A384DC8E42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p:cNvSpPr>
            <a:spLocks noGrp="1"/>
          </p:cNvSpPr>
          <p:nvPr>
            <p:ph idx="1"/>
          </p:nvPr>
        </p:nvSpPr>
        <p:spPr>
          <a:xfrm>
            <a:off x="520505" y="562708"/>
            <a:ext cx="6471138" cy="5570805"/>
          </a:xfrm>
        </p:spPr>
        <p:txBody>
          <a:bodyPr>
            <a:normAutofit/>
          </a:bodyPr>
          <a:lstStyle/>
          <a:p>
            <a:pPr marL="0" indent="0">
              <a:lnSpc>
                <a:spcPct val="100000"/>
              </a:lnSpc>
              <a:buNone/>
            </a:pPr>
            <a:r>
              <a:rPr lang="en-US" sz="2800" b="1" u="sng" dirty="0"/>
              <a:t>Asking effective questions</a:t>
            </a:r>
          </a:p>
          <a:p>
            <a:pPr marL="0" indent="0">
              <a:lnSpc>
                <a:spcPct val="100000"/>
              </a:lnSpc>
              <a:buNone/>
            </a:pPr>
            <a:r>
              <a:rPr lang="en-US" sz="2800" dirty="0"/>
              <a:t>Make sure questions are to the point</a:t>
            </a:r>
          </a:p>
          <a:p>
            <a:pPr marL="0" indent="0">
              <a:lnSpc>
                <a:spcPct val="100000"/>
              </a:lnSpc>
              <a:buNone/>
            </a:pPr>
            <a:r>
              <a:rPr lang="en-US" sz="2800" dirty="0"/>
              <a:t>Avoid two- or three-part questions… Why? </a:t>
            </a:r>
          </a:p>
          <a:p>
            <a:pPr marL="0" indent="0">
              <a:lnSpc>
                <a:spcPct val="100000"/>
              </a:lnSpc>
              <a:buNone/>
            </a:pPr>
            <a:r>
              <a:rPr lang="en-US" sz="2800" dirty="0"/>
              <a:t>Use a variety of questions (who, what, when, where, and how)</a:t>
            </a:r>
          </a:p>
          <a:p>
            <a:pPr marL="0" indent="0">
              <a:lnSpc>
                <a:spcPct val="100000"/>
              </a:lnSpc>
              <a:buNone/>
            </a:pPr>
            <a:r>
              <a:rPr lang="en-US" sz="2800" dirty="0"/>
              <a:t>Use open ended questions</a:t>
            </a:r>
          </a:p>
          <a:p>
            <a:pPr marL="0" indent="0">
              <a:lnSpc>
                <a:spcPct val="100000"/>
              </a:lnSpc>
              <a:buNone/>
            </a:pPr>
            <a:r>
              <a:rPr lang="en-US" sz="2800" dirty="0"/>
              <a:t>Use follow-up questions</a:t>
            </a:r>
          </a:p>
          <a:p>
            <a:pPr lvl="2">
              <a:lnSpc>
                <a:spcPct val="100000"/>
              </a:lnSpc>
            </a:pPr>
            <a:r>
              <a:rPr lang="en-US" sz="2000" dirty="0"/>
              <a:t>Follow-up questions are for when you hear an intriguing statement and your want to expand on this statement</a:t>
            </a:r>
          </a:p>
          <a:p>
            <a:pPr lvl="3">
              <a:lnSpc>
                <a:spcPct val="100000"/>
              </a:lnSpc>
            </a:pPr>
            <a:r>
              <a:rPr lang="en-US" sz="1800" dirty="0"/>
              <a:t>You must be able to think on your feet </a:t>
            </a:r>
          </a:p>
        </p:txBody>
      </p:sp>
      <p:sp>
        <p:nvSpPr>
          <p:cNvPr id="11" name="TextBox 10">
            <a:extLst>
              <a:ext uri="{FF2B5EF4-FFF2-40B4-BE49-F238E27FC236}">
                <a16:creationId xmlns:a16="http://schemas.microsoft.com/office/drawing/2014/main" id="{F547B170-7E9E-45A7-9B4B-A76FC8361B97}"/>
              </a:ext>
            </a:extLst>
          </p:cNvPr>
          <p:cNvSpPr txBox="1"/>
          <p:nvPr/>
        </p:nvSpPr>
        <p:spPr>
          <a:xfrm>
            <a:off x="9771145" y="6657945"/>
            <a:ext cx="2420855"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commons.wikimedia.org/wiki/File:Thed_Bj%C3%B6rk_interview_2012.jpg">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tooltip="https://creativecommons.org/licenses/by-sa/3.0/">
                  <a:extLst>
                    <a:ext uri="{A12FA001-AC4F-418D-AE19-62706E023703}">
                      <ahyp:hlinkClr xmlns:ahyp="http://schemas.microsoft.com/office/drawing/2018/hyperlinkcolor" val="tx"/>
                    </a:ext>
                  </a:extLst>
                </a:hlinkClick>
              </a:rPr>
              <a:t>CC BY-SA</a:t>
            </a:r>
            <a:endParaRPr lang="en-US" sz="700">
              <a:solidFill>
                <a:srgbClr val="FFFFFF"/>
              </a:solidFill>
            </a:endParaRPr>
          </a:p>
        </p:txBody>
      </p:sp>
    </p:spTree>
    <p:extLst>
      <p:ext uri="{BB962C8B-B14F-4D97-AF65-F5344CB8AC3E}">
        <p14:creationId xmlns:p14="http://schemas.microsoft.com/office/powerpoint/2010/main" val="21299434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7F31C52B-DEF9-4845-9A79-72C9330F49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3" name="Freeform 10">
            <a:extLst>
              <a:ext uri="{FF2B5EF4-FFF2-40B4-BE49-F238E27FC236}">
                <a16:creationId xmlns:a16="http://schemas.microsoft.com/office/drawing/2014/main" id="{63DACD0E-B2B1-49C4-B085-D93AC5F6E1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7569200" cy="6858000"/>
          </a:xfrm>
          <a:custGeom>
            <a:avLst/>
            <a:gdLst>
              <a:gd name="connsiteX0" fmla="*/ 0 w 7569200"/>
              <a:gd name="connsiteY0" fmla="*/ 0 h 6858000"/>
              <a:gd name="connsiteX1" fmla="*/ 7389812 w 7569200"/>
              <a:gd name="connsiteY1" fmla="*/ 0 h 6858000"/>
              <a:gd name="connsiteX2" fmla="*/ 7394575 w 7569200"/>
              <a:gd name="connsiteY2" fmla="*/ 66675 h 6858000"/>
              <a:gd name="connsiteX3" fmla="*/ 7402512 w 7569200"/>
              <a:gd name="connsiteY3" fmla="*/ 122237 h 6858000"/>
              <a:gd name="connsiteX4" fmla="*/ 7412037 w 7569200"/>
              <a:gd name="connsiteY4" fmla="*/ 174625 h 6858000"/>
              <a:gd name="connsiteX5" fmla="*/ 7427912 w 7569200"/>
              <a:gd name="connsiteY5" fmla="*/ 217487 h 6858000"/>
              <a:gd name="connsiteX6" fmla="*/ 7443787 w 7569200"/>
              <a:gd name="connsiteY6" fmla="*/ 260350 h 6858000"/>
              <a:gd name="connsiteX7" fmla="*/ 7462837 w 7569200"/>
              <a:gd name="connsiteY7" fmla="*/ 296862 h 6858000"/>
              <a:gd name="connsiteX8" fmla="*/ 7481887 w 7569200"/>
              <a:gd name="connsiteY8" fmla="*/ 334962 h 6858000"/>
              <a:gd name="connsiteX9" fmla="*/ 7499350 w 7569200"/>
              <a:gd name="connsiteY9" fmla="*/ 369887 h 6858000"/>
              <a:gd name="connsiteX10" fmla="*/ 7516812 w 7569200"/>
              <a:gd name="connsiteY10" fmla="*/ 409575 h 6858000"/>
              <a:gd name="connsiteX11" fmla="*/ 7532687 w 7569200"/>
              <a:gd name="connsiteY11" fmla="*/ 450850 h 6858000"/>
              <a:gd name="connsiteX12" fmla="*/ 7546975 w 7569200"/>
              <a:gd name="connsiteY12" fmla="*/ 496887 h 6858000"/>
              <a:gd name="connsiteX13" fmla="*/ 7558087 w 7569200"/>
              <a:gd name="connsiteY13" fmla="*/ 546100 h 6858000"/>
              <a:gd name="connsiteX14" fmla="*/ 7566025 w 7569200"/>
              <a:gd name="connsiteY14" fmla="*/ 606425 h 6858000"/>
              <a:gd name="connsiteX15" fmla="*/ 7569200 w 7569200"/>
              <a:gd name="connsiteY15" fmla="*/ 673100 h 6858000"/>
              <a:gd name="connsiteX16" fmla="*/ 7566025 w 7569200"/>
              <a:gd name="connsiteY16" fmla="*/ 744537 h 6858000"/>
              <a:gd name="connsiteX17" fmla="*/ 7558087 w 7569200"/>
              <a:gd name="connsiteY17" fmla="*/ 801687 h 6858000"/>
              <a:gd name="connsiteX18" fmla="*/ 7546975 w 7569200"/>
              <a:gd name="connsiteY18" fmla="*/ 854075 h 6858000"/>
              <a:gd name="connsiteX19" fmla="*/ 7532687 w 7569200"/>
              <a:gd name="connsiteY19" fmla="*/ 901700 h 6858000"/>
              <a:gd name="connsiteX20" fmla="*/ 7516812 w 7569200"/>
              <a:gd name="connsiteY20" fmla="*/ 942975 h 6858000"/>
              <a:gd name="connsiteX21" fmla="*/ 7497762 w 7569200"/>
              <a:gd name="connsiteY21" fmla="*/ 981075 h 6858000"/>
              <a:gd name="connsiteX22" fmla="*/ 7478712 w 7569200"/>
              <a:gd name="connsiteY22" fmla="*/ 1017587 h 6858000"/>
              <a:gd name="connsiteX23" fmla="*/ 7459662 w 7569200"/>
              <a:gd name="connsiteY23" fmla="*/ 1055687 h 6858000"/>
              <a:gd name="connsiteX24" fmla="*/ 7442200 w 7569200"/>
              <a:gd name="connsiteY24" fmla="*/ 1095375 h 6858000"/>
              <a:gd name="connsiteX25" fmla="*/ 7424737 w 7569200"/>
              <a:gd name="connsiteY25" fmla="*/ 1136650 h 6858000"/>
              <a:gd name="connsiteX26" fmla="*/ 7410450 w 7569200"/>
              <a:gd name="connsiteY26" fmla="*/ 1182687 h 6858000"/>
              <a:gd name="connsiteX27" fmla="*/ 7400925 w 7569200"/>
              <a:gd name="connsiteY27" fmla="*/ 1235075 h 6858000"/>
              <a:gd name="connsiteX28" fmla="*/ 7391400 w 7569200"/>
              <a:gd name="connsiteY28" fmla="*/ 1295400 h 6858000"/>
              <a:gd name="connsiteX29" fmla="*/ 7389812 w 7569200"/>
              <a:gd name="connsiteY29" fmla="*/ 1363662 h 6858000"/>
              <a:gd name="connsiteX30" fmla="*/ 7391400 w 7569200"/>
              <a:gd name="connsiteY30" fmla="*/ 1431925 h 6858000"/>
              <a:gd name="connsiteX31" fmla="*/ 7400925 w 7569200"/>
              <a:gd name="connsiteY31" fmla="*/ 1492250 h 6858000"/>
              <a:gd name="connsiteX32" fmla="*/ 7410450 w 7569200"/>
              <a:gd name="connsiteY32" fmla="*/ 1544637 h 6858000"/>
              <a:gd name="connsiteX33" fmla="*/ 7424737 w 7569200"/>
              <a:gd name="connsiteY33" fmla="*/ 1589087 h 6858000"/>
              <a:gd name="connsiteX34" fmla="*/ 7442200 w 7569200"/>
              <a:gd name="connsiteY34" fmla="*/ 1631950 h 6858000"/>
              <a:gd name="connsiteX35" fmla="*/ 7459662 w 7569200"/>
              <a:gd name="connsiteY35" fmla="*/ 1671637 h 6858000"/>
              <a:gd name="connsiteX36" fmla="*/ 7478712 w 7569200"/>
              <a:gd name="connsiteY36" fmla="*/ 1708150 h 6858000"/>
              <a:gd name="connsiteX37" fmla="*/ 7497762 w 7569200"/>
              <a:gd name="connsiteY37" fmla="*/ 1743075 h 6858000"/>
              <a:gd name="connsiteX38" fmla="*/ 7516812 w 7569200"/>
              <a:gd name="connsiteY38" fmla="*/ 1782762 h 6858000"/>
              <a:gd name="connsiteX39" fmla="*/ 7532687 w 7569200"/>
              <a:gd name="connsiteY39" fmla="*/ 1824037 h 6858000"/>
              <a:gd name="connsiteX40" fmla="*/ 7546975 w 7569200"/>
              <a:gd name="connsiteY40" fmla="*/ 1870075 h 6858000"/>
              <a:gd name="connsiteX41" fmla="*/ 7558087 w 7569200"/>
              <a:gd name="connsiteY41" fmla="*/ 1922462 h 6858000"/>
              <a:gd name="connsiteX42" fmla="*/ 7566025 w 7569200"/>
              <a:gd name="connsiteY42" fmla="*/ 1982787 h 6858000"/>
              <a:gd name="connsiteX43" fmla="*/ 7569200 w 7569200"/>
              <a:gd name="connsiteY43" fmla="*/ 2051050 h 6858000"/>
              <a:gd name="connsiteX44" fmla="*/ 7566025 w 7569200"/>
              <a:gd name="connsiteY44" fmla="*/ 2119312 h 6858000"/>
              <a:gd name="connsiteX45" fmla="*/ 7558087 w 7569200"/>
              <a:gd name="connsiteY45" fmla="*/ 2179637 h 6858000"/>
              <a:gd name="connsiteX46" fmla="*/ 7546975 w 7569200"/>
              <a:gd name="connsiteY46" fmla="*/ 2232025 h 6858000"/>
              <a:gd name="connsiteX47" fmla="*/ 7532687 w 7569200"/>
              <a:gd name="connsiteY47" fmla="*/ 2278062 h 6858000"/>
              <a:gd name="connsiteX48" fmla="*/ 7516812 w 7569200"/>
              <a:gd name="connsiteY48" fmla="*/ 2319337 h 6858000"/>
              <a:gd name="connsiteX49" fmla="*/ 7497762 w 7569200"/>
              <a:gd name="connsiteY49" fmla="*/ 2359025 h 6858000"/>
              <a:gd name="connsiteX50" fmla="*/ 7478712 w 7569200"/>
              <a:gd name="connsiteY50" fmla="*/ 2395537 h 6858000"/>
              <a:gd name="connsiteX51" fmla="*/ 7459662 w 7569200"/>
              <a:gd name="connsiteY51" fmla="*/ 2433637 h 6858000"/>
              <a:gd name="connsiteX52" fmla="*/ 7442200 w 7569200"/>
              <a:gd name="connsiteY52" fmla="*/ 2471737 h 6858000"/>
              <a:gd name="connsiteX53" fmla="*/ 7424737 w 7569200"/>
              <a:gd name="connsiteY53" fmla="*/ 2513012 h 6858000"/>
              <a:gd name="connsiteX54" fmla="*/ 7410450 w 7569200"/>
              <a:gd name="connsiteY54" fmla="*/ 2560637 h 6858000"/>
              <a:gd name="connsiteX55" fmla="*/ 7400925 w 7569200"/>
              <a:gd name="connsiteY55" fmla="*/ 2613025 h 6858000"/>
              <a:gd name="connsiteX56" fmla="*/ 7391400 w 7569200"/>
              <a:gd name="connsiteY56" fmla="*/ 2671762 h 6858000"/>
              <a:gd name="connsiteX57" fmla="*/ 7389812 w 7569200"/>
              <a:gd name="connsiteY57" fmla="*/ 2741612 h 6858000"/>
              <a:gd name="connsiteX58" fmla="*/ 7391400 w 7569200"/>
              <a:gd name="connsiteY58" fmla="*/ 2809875 h 6858000"/>
              <a:gd name="connsiteX59" fmla="*/ 7400925 w 7569200"/>
              <a:gd name="connsiteY59" fmla="*/ 2868612 h 6858000"/>
              <a:gd name="connsiteX60" fmla="*/ 7410450 w 7569200"/>
              <a:gd name="connsiteY60" fmla="*/ 2922587 h 6858000"/>
              <a:gd name="connsiteX61" fmla="*/ 7424737 w 7569200"/>
              <a:gd name="connsiteY61" fmla="*/ 2967037 h 6858000"/>
              <a:gd name="connsiteX62" fmla="*/ 7442200 w 7569200"/>
              <a:gd name="connsiteY62" fmla="*/ 3009900 h 6858000"/>
              <a:gd name="connsiteX63" fmla="*/ 7459662 w 7569200"/>
              <a:gd name="connsiteY63" fmla="*/ 3046412 h 6858000"/>
              <a:gd name="connsiteX64" fmla="*/ 7478712 w 7569200"/>
              <a:gd name="connsiteY64" fmla="*/ 3084512 h 6858000"/>
              <a:gd name="connsiteX65" fmla="*/ 7497762 w 7569200"/>
              <a:gd name="connsiteY65" fmla="*/ 3121025 h 6858000"/>
              <a:gd name="connsiteX66" fmla="*/ 7516812 w 7569200"/>
              <a:gd name="connsiteY66" fmla="*/ 3160712 h 6858000"/>
              <a:gd name="connsiteX67" fmla="*/ 7532687 w 7569200"/>
              <a:gd name="connsiteY67" fmla="*/ 3201987 h 6858000"/>
              <a:gd name="connsiteX68" fmla="*/ 7546975 w 7569200"/>
              <a:gd name="connsiteY68" fmla="*/ 3248025 h 6858000"/>
              <a:gd name="connsiteX69" fmla="*/ 7558087 w 7569200"/>
              <a:gd name="connsiteY69" fmla="*/ 3300412 h 6858000"/>
              <a:gd name="connsiteX70" fmla="*/ 7566025 w 7569200"/>
              <a:gd name="connsiteY70" fmla="*/ 3360737 h 6858000"/>
              <a:gd name="connsiteX71" fmla="*/ 7569200 w 7569200"/>
              <a:gd name="connsiteY71" fmla="*/ 3427412 h 6858000"/>
              <a:gd name="connsiteX72" fmla="*/ 7566025 w 7569200"/>
              <a:gd name="connsiteY72" fmla="*/ 3497262 h 6858000"/>
              <a:gd name="connsiteX73" fmla="*/ 7558087 w 7569200"/>
              <a:gd name="connsiteY73" fmla="*/ 3557587 h 6858000"/>
              <a:gd name="connsiteX74" fmla="*/ 7546975 w 7569200"/>
              <a:gd name="connsiteY74" fmla="*/ 3609975 h 6858000"/>
              <a:gd name="connsiteX75" fmla="*/ 7532687 w 7569200"/>
              <a:gd name="connsiteY75" fmla="*/ 3656012 h 6858000"/>
              <a:gd name="connsiteX76" fmla="*/ 7516812 w 7569200"/>
              <a:gd name="connsiteY76" fmla="*/ 3697287 h 6858000"/>
              <a:gd name="connsiteX77" fmla="*/ 7497762 w 7569200"/>
              <a:gd name="connsiteY77" fmla="*/ 3736975 h 6858000"/>
              <a:gd name="connsiteX78" fmla="*/ 7459662 w 7569200"/>
              <a:gd name="connsiteY78" fmla="*/ 3811587 h 6858000"/>
              <a:gd name="connsiteX79" fmla="*/ 7442200 w 7569200"/>
              <a:gd name="connsiteY79" fmla="*/ 3848100 h 6858000"/>
              <a:gd name="connsiteX80" fmla="*/ 7424737 w 7569200"/>
              <a:gd name="connsiteY80" fmla="*/ 3890962 h 6858000"/>
              <a:gd name="connsiteX81" fmla="*/ 7410450 w 7569200"/>
              <a:gd name="connsiteY81" fmla="*/ 3935412 h 6858000"/>
              <a:gd name="connsiteX82" fmla="*/ 7400925 w 7569200"/>
              <a:gd name="connsiteY82" fmla="*/ 3987800 h 6858000"/>
              <a:gd name="connsiteX83" fmla="*/ 7391400 w 7569200"/>
              <a:gd name="connsiteY83" fmla="*/ 4048125 h 6858000"/>
              <a:gd name="connsiteX84" fmla="*/ 7389812 w 7569200"/>
              <a:gd name="connsiteY84" fmla="*/ 4116387 h 6858000"/>
              <a:gd name="connsiteX85" fmla="*/ 7391400 w 7569200"/>
              <a:gd name="connsiteY85" fmla="*/ 4186237 h 6858000"/>
              <a:gd name="connsiteX86" fmla="*/ 7400925 w 7569200"/>
              <a:gd name="connsiteY86" fmla="*/ 4244975 h 6858000"/>
              <a:gd name="connsiteX87" fmla="*/ 7410450 w 7569200"/>
              <a:gd name="connsiteY87" fmla="*/ 4297362 h 6858000"/>
              <a:gd name="connsiteX88" fmla="*/ 7424737 w 7569200"/>
              <a:gd name="connsiteY88" fmla="*/ 4343400 h 6858000"/>
              <a:gd name="connsiteX89" fmla="*/ 7442200 w 7569200"/>
              <a:gd name="connsiteY89" fmla="*/ 4386262 h 6858000"/>
              <a:gd name="connsiteX90" fmla="*/ 7459662 w 7569200"/>
              <a:gd name="connsiteY90" fmla="*/ 4424362 h 6858000"/>
              <a:gd name="connsiteX91" fmla="*/ 7497762 w 7569200"/>
              <a:gd name="connsiteY91" fmla="*/ 4498975 h 6858000"/>
              <a:gd name="connsiteX92" fmla="*/ 7516812 w 7569200"/>
              <a:gd name="connsiteY92" fmla="*/ 4537075 h 6858000"/>
              <a:gd name="connsiteX93" fmla="*/ 7532687 w 7569200"/>
              <a:gd name="connsiteY93" fmla="*/ 4579937 h 6858000"/>
              <a:gd name="connsiteX94" fmla="*/ 7546975 w 7569200"/>
              <a:gd name="connsiteY94" fmla="*/ 4625975 h 6858000"/>
              <a:gd name="connsiteX95" fmla="*/ 7558087 w 7569200"/>
              <a:gd name="connsiteY95" fmla="*/ 4678362 h 6858000"/>
              <a:gd name="connsiteX96" fmla="*/ 7566025 w 7569200"/>
              <a:gd name="connsiteY96" fmla="*/ 4738687 h 6858000"/>
              <a:gd name="connsiteX97" fmla="*/ 7569200 w 7569200"/>
              <a:gd name="connsiteY97" fmla="*/ 4806950 h 6858000"/>
              <a:gd name="connsiteX98" fmla="*/ 7566025 w 7569200"/>
              <a:gd name="connsiteY98" fmla="*/ 4875212 h 6858000"/>
              <a:gd name="connsiteX99" fmla="*/ 7558087 w 7569200"/>
              <a:gd name="connsiteY99" fmla="*/ 4935537 h 6858000"/>
              <a:gd name="connsiteX100" fmla="*/ 7546975 w 7569200"/>
              <a:gd name="connsiteY100" fmla="*/ 4987925 h 6858000"/>
              <a:gd name="connsiteX101" fmla="*/ 7532687 w 7569200"/>
              <a:gd name="connsiteY101" fmla="*/ 5033962 h 6858000"/>
              <a:gd name="connsiteX102" fmla="*/ 7516812 w 7569200"/>
              <a:gd name="connsiteY102" fmla="*/ 5075237 h 6858000"/>
              <a:gd name="connsiteX103" fmla="*/ 7497762 w 7569200"/>
              <a:gd name="connsiteY103" fmla="*/ 5114925 h 6858000"/>
              <a:gd name="connsiteX104" fmla="*/ 7478712 w 7569200"/>
              <a:gd name="connsiteY104" fmla="*/ 5149850 h 6858000"/>
              <a:gd name="connsiteX105" fmla="*/ 7459662 w 7569200"/>
              <a:gd name="connsiteY105" fmla="*/ 5186362 h 6858000"/>
              <a:gd name="connsiteX106" fmla="*/ 7442200 w 7569200"/>
              <a:gd name="connsiteY106" fmla="*/ 5226050 h 6858000"/>
              <a:gd name="connsiteX107" fmla="*/ 7424737 w 7569200"/>
              <a:gd name="connsiteY107" fmla="*/ 5268912 h 6858000"/>
              <a:gd name="connsiteX108" fmla="*/ 7410450 w 7569200"/>
              <a:gd name="connsiteY108" fmla="*/ 5313362 h 6858000"/>
              <a:gd name="connsiteX109" fmla="*/ 7400925 w 7569200"/>
              <a:gd name="connsiteY109" fmla="*/ 5365750 h 6858000"/>
              <a:gd name="connsiteX110" fmla="*/ 7391400 w 7569200"/>
              <a:gd name="connsiteY110" fmla="*/ 5426075 h 6858000"/>
              <a:gd name="connsiteX111" fmla="*/ 7389812 w 7569200"/>
              <a:gd name="connsiteY111" fmla="*/ 5494337 h 6858000"/>
              <a:gd name="connsiteX112" fmla="*/ 7391400 w 7569200"/>
              <a:gd name="connsiteY112" fmla="*/ 5562600 h 6858000"/>
              <a:gd name="connsiteX113" fmla="*/ 7400925 w 7569200"/>
              <a:gd name="connsiteY113" fmla="*/ 5622925 h 6858000"/>
              <a:gd name="connsiteX114" fmla="*/ 7410450 w 7569200"/>
              <a:gd name="connsiteY114" fmla="*/ 5675312 h 6858000"/>
              <a:gd name="connsiteX115" fmla="*/ 7424737 w 7569200"/>
              <a:gd name="connsiteY115" fmla="*/ 5721350 h 6858000"/>
              <a:gd name="connsiteX116" fmla="*/ 7442200 w 7569200"/>
              <a:gd name="connsiteY116" fmla="*/ 5762625 h 6858000"/>
              <a:gd name="connsiteX117" fmla="*/ 7459662 w 7569200"/>
              <a:gd name="connsiteY117" fmla="*/ 5802312 h 6858000"/>
              <a:gd name="connsiteX118" fmla="*/ 7478712 w 7569200"/>
              <a:gd name="connsiteY118" fmla="*/ 5840412 h 6858000"/>
              <a:gd name="connsiteX119" fmla="*/ 7497762 w 7569200"/>
              <a:gd name="connsiteY119" fmla="*/ 5876925 h 6858000"/>
              <a:gd name="connsiteX120" fmla="*/ 7516812 w 7569200"/>
              <a:gd name="connsiteY120" fmla="*/ 5915025 h 6858000"/>
              <a:gd name="connsiteX121" fmla="*/ 7532687 w 7569200"/>
              <a:gd name="connsiteY121" fmla="*/ 5956300 h 6858000"/>
              <a:gd name="connsiteX122" fmla="*/ 7546975 w 7569200"/>
              <a:gd name="connsiteY122" fmla="*/ 6003925 h 6858000"/>
              <a:gd name="connsiteX123" fmla="*/ 7558087 w 7569200"/>
              <a:gd name="connsiteY123" fmla="*/ 6056312 h 6858000"/>
              <a:gd name="connsiteX124" fmla="*/ 7566025 w 7569200"/>
              <a:gd name="connsiteY124" fmla="*/ 6113462 h 6858000"/>
              <a:gd name="connsiteX125" fmla="*/ 7569200 w 7569200"/>
              <a:gd name="connsiteY125" fmla="*/ 6183312 h 6858000"/>
              <a:gd name="connsiteX126" fmla="*/ 7566025 w 7569200"/>
              <a:gd name="connsiteY126" fmla="*/ 6251575 h 6858000"/>
              <a:gd name="connsiteX127" fmla="*/ 7558087 w 7569200"/>
              <a:gd name="connsiteY127" fmla="*/ 6311900 h 6858000"/>
              <a:gd name="connsiteX128" fmla="*/ 7546975 w 7569200"/>
              <a:gd name="connsiteY128" fmla="*/ 6361112 h 6858000"/>
              <a:gd name="connsiteX129" fmla="*/ 7532687 w 7569200"/>
              <a:gd name="connsiteY129" fmla="*/ 6407150 h 6858000"/>
              <a:gd name="connsiteX130" fmla="*/ 7516812 w 7569200"/>
              <a:gd name="connsiteY130" fmla="*/ 6448425 h 6858000"/>
              <a:gd name="connsiteX131" fmla="*/ 7499350 w 7569200"/>
              <a:gd name="connsiteY131" fmla="*/ 6488112 h 6858000"/>
              <a:gd name="connsiteX132" fmla="*/ 7481887 w 7569200"/>
              <a:gd name="connsiteY132" fmla="*/ 6523037 h 6858000"/>
              <a:gd name="connsiteX133" fmla="*/ 7462837 w 7569200"/>
              <a:gd name="connsiteY133" fmla="*/ 6561137 h 6858000"/>
              <a:gd name="connsiteX134" fmla="*/ 7443787 w 7569200"/>
              <a:gd name="connsiteY134" fmla="*/ 6597650 h 6858000"/>
              <a:gd name="connsiteX135" fmla="*/ 7427912 w 7569200"/>
              <a:gd name="connsiteY135" fmla="*/ 6640512 h 6858000"/>
              <a:gd name="connsiteX136" fmla="*/ 7412037 w 7569200"/>
              <a:gd name="connsiteY136" fmla="*/ 6683375 h 6858000"/>
              <a:gd name="connsiteX137" fmla="*/ 7402512 w 7569200"/>
              <a:gd name="connsiteY137" fmla="*/ 6735762 h 6858000"/>
              <a:gd name="connsiteX138" fmla="*/ 7394575 w 7569200"/>
              <a:gd name="connsiteY138" fmla="*/ 6791325 h 6858000"/>
              <a:gd name="connsiteX139" fmla="*/ 7389812 w 7569200"/>
              <a:gd name="connsiteY139" fmla="*/ 6858000 h 6858000"/>
              <a:gd name="connsiteX140" fmla="*/ 0 w 7569200"/>
              <a:gd name="connsiteY140" fmla="*/ 6858000 h 6858000"/>
              <a:gd name="connsiteX141" fmla="*/ 0 w 7569200"/>
              <a:gd name="connsiteY14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7569200" h="6858000">
                <a:moveTo>
                  <a:pt x="0" y="0"/>
                </a:moveTo>
                <a:lnTo>
                  <a:pt x="7389812" y="0"/>
                </a:lnTo>
                <a:lnTo>
                  <a:pt x="7394575" y="66675"/>
                </a:lnTo>
                <a:lnTo>
                  <a:pt x="7402512" y="122237"/>
                </a:lnTo>
                <a:lnTo>
                  <a:pt x="7412037" y="174625"/>
                </a:lnTo>
                <a:lnTo>
                  <a:pt x="7427912" y="217487"/>
                </a:lnTo>
                <a:lnTo>
                  <a:pt x="7443787" y="260350"/>
                </a:lnTo>
                <a:lnTo>
                  <a:pt x="7462837" y="296862"/>
                </a:lnTo>
                <a:lnTo>
                  <a:pt x="7481887" y="334962"/>
                </a:lnTo>
                <a:lnTo>
                  <a:pt x="7499350" y="369887"/>
                </a:lnTo>
                <a:lnTo>
                  <a:pt x="7516812" y="409575"/>
                </a:lnTo>
                <a:lnTo>
                  <a:pt x="7532687" y="450850"/>
                </a:lnTo>
                <a:lnTo>
                  <a:pt x="7546975" y="496887"/>
                </a:lnTo>
                <a:lnTo>
                  <a:pt x="7558087" y="546100"/>
                </a:lnTo>
                <a:lnTo>
                  <a:pt x="7566025" y="606425"/>
                </a:lnTo>
                <a:lnTo>
                  <a:pt x="7569200" y="673100"/>
                </a:lnTo>
                <a:lnTo>
                  <a:pt x="7566025" y="744537"/>
                </a:lnTo>
                <a:lnTo>
                  <a:pt x="7558087" y="801687"/>
                </a:lnTo>
                <a:lnTo>
                  <a:pt x="7546975" y="854075"/>
                </a:lnTo>
                <a:lnTo>
                  <a:pt x="7532687" y="901700"/>
                </a:lnTo>
                <a:lnTo>
                  <a:pt x="7516812" y="942975"/>
                </a:lnTo>
                <a:lnTo>
                  <a:pt x="7497762" y="981075"/>
                </a:lnTo>
                <a:lnTo>
                  <a:pt x="7478712" y="1017587"/>
                </a:lnTo>
                <a:lnTo>
                  <a:pt x="7459662" y="1055687"/>
                </a:lnTo>
                <a:lnTo>
                  <a:pt x="7442200" y="1095375"/>
                </a:lnTo>
                <a:lnTo>
                  <a:pt x="7424737" y="1136650"/>
                </a:lnTo>
                <a:lnTo>
                  <a:pt x="7410450" y="1182687"/>
                </a:lnTo>
                <a:lnTo>
                  <a:pt x="7400925" y="1235075"/>
                </a:lnTo>
                <a:lnTo>
                  <a:pt x="7391400" y="1295400"/>
                </a:lnTo>
                <a:lnTo>
                  <a:pt x="7389812" y="1363662"/>
                </a:lnTo>
                <a:lnTo>
                  <a:pt x="7391400" y="1431925"/>
                </a:lnTo>
                <a:lnTo>
                  <a:pt x="7400925" y="1492250"/>
                </a:lnTo>
                <a:lnTo>
                  <a:pt x="7410450" y="1544637"/>
                </a:lnTo>
                <a:lnTo>
                  <a:pt x="7424737" y="1589087"/>
                </a:lnTo>
                <a:lnTo>
                  <a:pt x="7442200" y="1631950"/>
                </a:lnTo>
                <a:lnTo>
                  <a:pt x="7459662" y="1671637"/>
                </a:lnTo>
                <a:lnTo>
                  <a:pt x="7478712" y="1708150"/>
                </a:lnTo>
                <a:lnTo>
                  <a:pt x="7497762" y="1743075"/>
                </a:lnTo>
                <a:lnTo>
                  <a:pt x="7516812" y="1782762"/>
                </a:lnTo>
                <a:lnTo>
                  <a:pt x="7532687" y="1824037"/>
                </a:lnTo>
                <a:lnTo>
                  <a:pt x="7546975" y="1870075"/>
                </a:lnTo>
                <a:lnTo>
                  <a:pt x="7558087" y="1922462"/>
                </a:lnTo>
                <a:lnTo>
                  <a:pt x="7566025" y="1982787"/>
                </a:lnTo>
                <a:lnTo>
                  <a:pt x="7569200" y="2051050"/>
                </a:lnTo>
                <a:lnTo>
                  <a:pt x="7566025" y="2119312"/>
                </a:lnTo>
                <a:lnTo>
                  <a:pt x="7558087" y="2179637"/>
                </a:lnTo>
                <a:lnTo>
                  <a:pt x="7546975" y="2232025"/>
                </a:lnTo>
                <a:lnTo>
                  <a:pt x="7532687" y="2278062"/>
                </a:lnTo>
                <a:lnTo>
                  <a:pt x="7516812" y="2319337"/>
                </a:lnTo>
                <a:lnTo>
                  <a:pt x="7497762" y="2359025"/>
                </a:lnTo>
                <a:lnTo>
                  <a:pt x="7478712" y="2395537"/>
                </a:lnTo>
                <a:lnTo>
                  <a:pt x="7459662" y="2433637"/>
                </a:lnTo>
                <a:lnTo>
                  <a:pt x="7442200" y="2471737"/>
                </a:lnTo>
                <a:lnTo>
                  <a:pt x="7424737" y="2513012"/>
                </a:lnTo>
                <a:lnTo>
                  <a:pt x="7410450" y="2560637"/>
                </a:lnTo>
                <a:lnTo>
                  <a:pt x="7400925" y="2613025"/>
                </a:lnTo>
                <a:lnTo>
                  <a:pt x="7391400" y="2671762"/>
                </a:lnTo>
                <a:lnTo>
                  <a:pt x="7389812" y="2741612"/>
                </a:lnTo>
                <a:lnTo>
                  <a:pt x="7391400" y="2809875"/>
                </a:lnTo>
                <a:lnTo>
                  <a:pt x="7400925" y="2868612"/>
                </a:lnTo>
                <a:lnTo>
                  <a:pt x="7410450" y="2922587"/>
                </a:lnTo>
                <a:lnTo>
                  <a:pt x="7424737" y="2967037"/>
                </a:lnTo>
                <a:lnTo>
                  <a:pt x="7442200" y="3009900"/>
                </a:lnTo>
                <a:lnTo>
                  <a:pt x="7459662" y="3046412"/>
                </a:lnTo>
                <a:lnTo>
                  <a:pt x="7478712" y="3084512"/>
                </a:lnTo>
                <a:lnTo>
                  <a:pt x="7497762" y="3121025"/>
                </a:lnTo>
                <a:lnTo>
                  <a:pt x="7516812" y="3160712"/>
                </a:lnTo>
                <a:lnTo>
                  <a:pt x="7532687" y="3201987"/>
                </a:lnTo>
                <a:lnTo>
                  <a:pt x="7546975" y="3248025"/>
                </a:lnTo>
                <a:lnTo>
                  <a:pt x="7558087" y="3300412"/>
                </a:lnTo>
                <a:lnTo>
                  <a:pt x="7566025" y="3360737"/>
                </a:lnTo>
                <a:lnTo>
                  <a:pt x="7569200" y="3427412"/>
                </a:lnTo>
                <a:lnTo>
                  <a:pt x="7566025" y="3497262"/>
                </a:lnTo>
                <a:lnTo>
                  <a:pt x="7558087" y="3557587"/>
                </a:lnTo>
                <a:lnTo>
                  <a:pt x="7546975" y="3609975"/>
                </a:lnTo>
                <a:lnTo>
                  <a:pt x="7532687" y="3656012"/>
                </a:lnTo>
                <a:lnTo>
                  <a:pt x="7516812" y="3697287"/>
                </a:lnTo>
                <a:lnTo>
                  <a:pt x="7497762" y="3736975"/>
                </a:lnTo>
                <a:lnTo>
                  <a:pt x="7459662" y="3811587"/>
                </a:lnTo>
                <a:lnTo>
                  <a:pt x="7442200" y="3848100"/>
                </a:lnTo>
                <a:lnTo>
                  <a:pt x="7424737" y="3890962"/>
                </a:lnTo>
                <a:lnTo>
                  <a:pt x="7410450" y="3935412"/>
                </a:lnTo>
                <a:lnTo>
                  <a:pt x="7400925" y="3987800"/>
                </a:lnTo>
                <a:lnTo>
                  <a:pt x="7391400" y="4048125"/>
                </a:lnTo>
                <a:lnTo>
                  <a:pt x="7389812" y="4116387"/>
                </a:lnTo>
                <a:lnTo>
                  <a:pt x="7391400" y="4186237"/>
                </a:lnTo>
                <a:lnTo>
                  <a:pt x="7400925" y="4244975"/>
                </a:lnTo>
                <a:lnTo>
                  <a:pt x="7410450" y="4297362"/>
                </a:lnTo>
                <a:lnTo>
                  <a:pt x="7424737" y="4343400"/>
                </a:lnTo>
                <a:lnTo>
                  <a:pt x="7442200" y="4386262"/>
                </a:lnTo>
                <a:lnTo>
                  <a:pt x="7459662" y="4424362"/>
                </a:lnTo>
                <a:lnTo>
                  <a:pt x="7497762" y="4498975"/>
                </a:lnTo>
                <a:lnTo>
                  <a:pt x="7516812" y="4537075"/>
                </a:lnTo>
                <a:lnTo>
                  <a:pt x="7532687" y="4579937"/>
                </a:lnTo>
                <a:lnTo>
                  <a:pt x="7546975" y="4625975"/>
                </a:lnTo>
                <a:lnTo>
                  <a:pt x="7558087" y="4678362"/>
                </a:lnTo>
                <a:lnTo>
                  <a:pt x="7566025" y="4738687"/>
                </a:lnTo>
                <a:lnTo>
                  <a:pt x="7569200" y="4806950"/>
                </a:lnTo>
                <a:lnTo>
                  <a:pt x="7566025" y="4875212"/>
                </a:lnTo>
                <a:lnTo>
                  <a:pt x="7558087" y="4935537"/>
                </a:lnTo>
                <a:lnTo>
                  <a:pt x="7546975" y="4987925"/>
                </a:lnTo>
                <a:lnTo>
                  <a:pt x="7532687" y="5033962"/>
                </a:lnTo>
                <a:lnTo>
                  <a:pt x="7516812" y="5075237"/>
                </a:lnTo>
                <a:lnTo>
                  <a:pt x="7497762" y="5114925"/>
                </a:lnTo>
                <a:lnTo>
                  <a:pt x="7478712" y="5149850"/>
                </a:lnTo>
                <a:lnTo>
                  <a:pt x="7459662" y="5186362"/>
                </a:lnTo>
                <a:lnTo>
                  <a:pt x="7442200" y="5226050"/>
                </a:lnTo>
                <a:lnTo>
                  <a:pt x="7424737" y="5268912"/>
                </a:lnTo>
                <a:lnTo>
                  <a:pt x="7410450" y="5313362"/>
                </a:lnTo>
                <a:lnTo>
                  <a:pt x="7400925" y="5365750"/>
                </a:lnTo>
                <a:lnTo>
                  <a:pt x="7391400" y="5426075"/>
                </a:lnTo>
                <a:lnTo>
                  <a:pt x="7389812" y="5494337"/>
                </a:lnTo>
                <a:lnTo>
                  <a:pt x="7391400" y="5562600"/>
                </a:lnTo>
                <a:lnTo>
                  <a:pt x="7400925" y="5622925"/>
                </a:lnTo>
                <a:lnTo>
                  <a:pt x="7410450" y="5675312"/>
                </a:lnTo>
                <a:lnTo>
                  <a:pt x="7424737" y="5721350"/>
                </a:lnTo>
                <a:lnTo>
                  <a:pt x="7442200" y="5762625"/>
                </a:lnTo>
                <a:lnTo>
                  <a:pt x="7459662" y="5802312"/>
                </a:lnTo>
                <a:lnTo>
                  <a:pt x="7478712" y="5840412"/>
                </a:lnTo>
                <a:lnTo>
                  <a:pt x="7497762" y="5876925"/>
                </a:lnTo>
                <a:lnTo>
                  <a:pt x="7516812" y="5915025"/>
                </a:lnTo>
                <a:lnTo>
                  <a:pt x="7532687" y="5956300"/>
                </a:lnTo>
                <a:lnTo>
                  <a:pt x="7546975" y="6003925"/>
                </a:lnTo>
                <a:lnTo>
                  <a:pt x="7558087" y="6056312"/>
                </a:lnTo>
                <a:lnTo>
                  <a:pt x="7566025" y="6113462"/>
                </a:lnTo>
                <a:lnTo>
                  <a:pt x="7569200" y="6183312"/>
                </a:lnTo>
                <a:lnTo>
                  <a:pt x="7566025" y="6251575"/>
                </a:lnTo>
                <a:lnTo>
                  <a:pt x="7558087" y="6311900"/>
                </a:lnTo>
                <a:lnTo>
                  <a:pt x="7546975" y="6361112"/>
                </a:lnTo>
                <a:lnTo>
                  <a:pt x="7532687" y="6407150"/>
                </a:lnTo>
                <a:lnTo>
                  <a:pt x="7516812" y="6448425"/>
                </a:lnTo>
                <a:lnTo>
                  <a:pt x="7499350" y="6488112"/>
                </a:lnTo>
                <a:lnTo>
                  <a:pt x="7481887" y="6523037"/>
                </a:lnTo>
                <a:lnTo>
                  <a:pt x="7462837" y="6561137"/>
                </a:lnTo>
                <a:lnTo>
                  <a:pt x="7443787" y="6597650"/>
                </a:lnTo>
                <a:lnTo>
                  <a:pt x="7427912" y="6640512"/>
                </a:lnTo>
                <a:lnTo>
                  <a:pt x="7412037" y="6683375"/>
                </a:lnTo>
                <a:lnTo>
                  <a:pt x="7402512" y="6735762"/>
                </a:lnTo>
                <a:lnTo>
                  <a:pt x="7394575" y="6791325"/>
                </a:lnTo>
                <a:lnTo>
                  <a:pt x="7389812" y="6858000"/>
                </a:lnTo>
                <a:lnTo>
                  <a:pt x="0" y="6858000"/>
                </a:lnTo>
                <a:lnTo>
                  <a:pt x="0" y="0"/>
                </a:lnTo>
                <a:close/>
              </a:path>
            </a:pathLst>
          </a:custGeom>
          <a:solidFill>
            <a:schemeClr val="bg2">
              <a:lumMod val="90000"/>
            </a:schemeClr>
          </a:solidFill>
          <a:ln w="0">
            <a:noFill/>
            <a:prstDash val="solid"/>
            <a:round/>
            <a:headEnd/>
            <a:tailEnd/>
          </a:ln>
        </p:spPr>
      </p:sp>
      <p:sp>
        <p:nvSpPr>
          <p:cNvPr id="2" name="Title 1"/>
          <p:cNvSpPr>
            <a:spLocks noGrp="1"/>
          </p:cNvSpPr>
          <p:nvPr>
            <p:ph type="title"/>
          </p:nvPr>
        </p:nvSpPr>
        <p:spPr>
          <a:xfrm>
            <a:off x="484632" y="1139272"/>
            <a:ext cx="6340519" cy="1638469"/>
          </a:xfrm>
        </p:spPr>
        <p:txBody>
          <a:bodyPr>
            <a:normAutofit/>
          </a:bodyPr>
          <a:lstStyle/>
          <a:p>
            <a:r>
              <a:rPr lang="en-US"/>
              <a:t>Questions to Avoid</a:t>
            </a:r>
            <a:endParaRPr lang="en-US" dirty="0"/>
          </a:p>
        </p:txBody>
      </p:sp>
      <p:sp>
        <p:nvSpPr>
          <p:cNvPr id="15" name="Rectangle 14">
            <a:extLst>
              <a:ext uri="{FF2B5EF4-FFF2-40B4-BE49-F238E27FC236}">
                <a16:creationId xmlns:a16="http://schemas.microsoft.com/office/drawing/2014/main" id="{F2F5074D-2B0A-40BB-B69E-C08F65EC3C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p:cNvSpPr>
            <a:spLocks noGrp="1"/>
          </p:cNvSpPr>
          <p:nvPr>
            <p:ph idx="1"/>
          </p:nvPr>
        </p:nvSpPr>
        <p:spPr>
          <a:xfrm>
            <a:off x="765051" y="2443140"/>
            <a:ext cx="6306309" cy="3930227"/>
          </a:xfrm>
        </p:spPr>
        <p:txBody>
          <a:bodyPr>
            <a:normAutofit/>
          </a:bodyPr>
          <a:lstStyle/>
          <a:p>
            <a:r>
              <a:rPr lang="en-US" sz="3200" dirty="0">
                <a:solidFill>
                  <a:srgbClr val="000000"/>
                </a:solidFill>
              </a:rPr>
              <a:t>Yes-no questions (why?)</a:t>
            </a:r>
          </a:p>
          <a:p>
            <a:pPr marL="0" indent="0">
              <a:buNone/>
            </a:pPr>
            <a:endParaRPr lang="en-US" sz="3200" dirty="0">
              <a:solidFill>
                <a:srgbClr val="000000"/>
              </a:solidFill>
            </a:endParaRPr>
          </a:p>
          <a:p>
            <a:r>
              <a:rPr lang="en-US" sz="3200" dirty="0">
                <a:solidFill>
                  <a:srgbClr val="000000"/>
                </a:solidFill>
              </a:rPr>
              <a:t>Leading questions</a:t>
            </a:r>
          </a:p>
          <a:p>
            <a:pPr lvl="1"/>
            <a:r>
              <a:rPr lang="en-US" sz="2800" dirty="0">
                <a:solidFill>
                  <a:srgbClr val="000000"/>
                </a:solidFill>
              </a:rPr>
              <a:t>They influence answers</a:t>
            </a:r>
          </a:p>
          <a:p>
            <a:pPr lvl="1"/>
            <a:r>
              <a:rPr lang="en-US" sz="2800" dirty="0">
                <a:solidFill>
                  <a:srgbClr val="000000"/>
                </a:solidFill>
              </a:rPr>
              <a:t>For example, “Was the UFO shaped like a saucer or a cigar?”</a:t>
            </a:r>
          </a:p>
        </p:txBody>
      </p:sp>
      <p:pic>
        <p:nvPicPr>
          <p:cNvPr id="5" name="Picture 4">
            <a:extLst>
              <a:ext uri="{FF2B5EF4-FFF2-40B4-BE49-F238E27FC236}">
                <a16:creationId xmlns:a16="http://schemas.microsoft.com/office/drawing/2014/main" id="{93787830-0DED-4B50-8BEA-2E2B8203CD3C}"/>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8050787" y="1769826"/>
            <a:ext cx="3656581" cy="3318347"/>
          </a:xfrm>
          <a:prstGeom prst="rect">
            <a:avLst/>
          </a:prstGeom>
        </p:spPr>
      </p:pic>
      <p:sp>
        <p:nvSpPr>
          <p:cNvPr id="6" name="TextBox 5">
            <a:extLst>
              <a:ext uri="{FF2B5EF4-FFF2-40B4-BE49-F238E27FC236}">
                <a16:creationId xmlns:a16="http://schemas.microsoft.com/office/drawing/2014/main" id="{D9A8CC19-40B6-4453-94C3-863F00CAB48E}"/>
              </a:ext>
            </a:extLst>
          </p:cNvPr>
          <p:cNvSpPr txBox="1"/>
          <p:nvPr/>
        </p:nvSpPr>
        <p:spPr>
          <a:xfrm>
            <a:off x="9416356" y="4888118"/>
            <a:ext cx="2291012"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www.thingiverse.com/thing:51030">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tooltip="https://creativecommons.org/licenses/by/3.0/">
                  <a:extLst>
                    <a:ext uri="{A12FA001-AC4F-418D-AE19-62706E023703}">
                      <ahyp:hlinkClr xmlns:ahyp="http://schemas.microsoft.com/office/drawing/2018/hyperlinkcolor" val="tx"/>
                    </a:ext>
                  </a:extLst>
                </a:hlinkClick>
              </a:rPr>
              <a:t>CC BY</a:t>
            </a:r>
            <a:endParaRPr lang="en-US" sz="700">
              <a:solidFill>
                <a:srgbClr val="FFFFFF"/>
              </a:solidFill>
            </a:endParaRPr>
          </a:p>
        </p:txBody>
      </p:sp>
    </p:spTree>
    <p:extLst>
      <p:ext uri="{BB962C8B-B14F-4D97-AF65-F5344CB8AC3E}">
        <p14:creationId xmlns:p14="http://schemas.microsoft.com/office/powerpoint/2010/main" val="10759484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Change these yes-no questions to be open-ended.</a:t>
            </a:r>
          </a:p>
        </p:txBody>
      </p:sp>
      <p:sp>
        <p:nvSpPr>
          <p:cNvPr id="3" name="Content Placeholder 2"/>
          <p:cNvSpPr>
            <a:spLocks noGrp="1"/>
          </p:cNvSpPr>
          <p:nvPr>
            <p:ph idx="1"/>
          </p:nvPr>
        </p:nvSpPr>
        <p:spPr>
          <a:xfrm>
            <a:off x="1390650" y="1905000"/>
            <a:ext cx="10113962" cy="4006222"/>
          </a:xfrm>
        </p:spPr>
        <p:txBody>
          <a:bodyPr/>
          <a:lstStyle/>
          <a:p>
            <a:r>
              <a:rPr lang="en-US" dirty="0"/>
              <a:t>“</a:t>
            </a:r>
            <a:r>
              <a:rPr lang="en-US" sz="2800" dirty="0"/>
              <a:t>Did you enjoy working on the television show?”</a:t>
            </a:r>
          </a:p>
          <a:p>
            <a:endParaRPr lang="en-US" sz="2800" dirty="0"/>
          </a:p>
          <a:p>
            <a:r>
              <a:rPr lang="en-US" sz="2800" dirty="0"/>
              <a:t>“Where you frightened when the authorities came?”</a:t>
            </a:r>
          </a:p>
          <a:p>
            <a:endParaRPr lang="en-US" sz="2800" dirty="0"/>
          </a:p>
          <a:p>
            <a:r>
              <a:rPr lang="en-US" sz="2800" dirty="0"/>
              <a:t>“Will you live in California again?”</a:t>
            </a:r>
          </a:p>
          <a:p>
            <a:endParaRPr lang="en-US" sz="2800" dirty="0"/>
          </a:p>
          <a:p>
            <a:r>
              <a:rPr lang="en-US" sz="2800" dirty="0"/>
              <a:t>“Is your daughter speaking to you now?” </a:t>
            </a:r>
          </a:p>
        </p:txBody>
      </p:sp>
    </p:spTree>
    <p:extLst>
      <p:ext uri="{BB962C8B-B14F-4D97-AF65-F5344CB8AC3E}">
        <p14:creationId xmlns:p14="http://schemas.microsoft.com/office/powerpoint/2010/main" val="12845651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050787" y="482321"/>
            <a:ext cx="3656581" cy="5571625"/>
          </a:xfrm>
        </p:spPr>
        <p:txBody>
          <a:bodyPr anchor="ctr">
            <a:normAutofit/>
          </a:bodyPr>
          <a:lstStyle/>
          <a:p>
            <a:r>
              <a:rPr lang="en-US" sz="3600" dirty="0"/>
              <a:t>The Communication Process </a:t>
            </a:r>
            <a:br>
              <a:rPr lang="en-US" sz="3600" dirty="0"/>
            </a:br>
            <a:endParaRPr lang="en-US" sz="3600" dirty="0"/>
          </a:p>
        </p:txBody>
      </p:sp>
      <p:graphicFrame>
        <p:nvGraphicFramePr>
          <p:cNvPr id="5" name="Content Placeholder 2">
            <a:extLst>
              <a:ext uri="{FF2B5EF4-FFF2-40B4-BE49-F238E27FC236}">
                <a16:creationId xmlns:a16="http://schemas.microsoft.com/office/drawing/2014/main" id="{24E4CA43-A8F5-442D-9DAA-448684288C82}"/>
              </a:ext>
            </a:extLst>
          </p:cNvPr>
          <p:cNvGraphicFramePr>
            <a:graphicFrameLocks noGrp="1"/>
          </p:cNvGraphicFramePr>
          <p:nvPr>
            <p:ph idx="1"/>
            <p:extLst>
              <p:ext uri="{D42A27DB-BD31-4B8C-83A1-F6EECF244321}">
                <p14:modId xmlns:p14="http://schemas.microsoft.com/office/powerpoint/2010/main" val="4200309595"/>
              </p:ext>
            </p:extLst>
          </p:nvPr>
        </p:nvGraphicFramePr>
        <p:xfrm>
          <a:off x="765175" y="481013"/>
          <a:ext cx="6305550" cy="55732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740668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EDE668-C314-4B23-8689-FE6B52FC053F}"/>
              </a:ext>
            </a:extLst>
          </p:cNvPr>
          <p:cNvSpPr>
            <a:spLocks noGrp="1"/>
          </p:cNvSpPr>
          <p:nvPr>
            <p:ph type="title"/>
          </p:nvPr>
        </p:nvSpPr>
        <p:spPr/>
        <p:txBody>
          <a:bodyPr/>
          <a:lstStyle/>
          <a:p>
            <a:r>
              <a:rPr lang="en-US" dirty="0"/>
              <a:t>The most important thing you can do during your interview? </a:t>
            </a:r>
          </a:p>
        </p:txBody>
      </p:sp>
      <p:sp>
        <p:nvSpPr>
          <p:cNvPr id="3" name="Content Placeholder 2">
            <a:extLst>
              <a:ext uri="{FF2B5EF4-FFF2-40B4-BE49-F238E27FC236}">
                <a16:creationId xmlns:a16="http://schemas.microsoft.com/office/drawing/2014/main" id="{E800598B-DF52-4C1C-88BE-F4CF67107CEE}"/>
              </a:ext>
            </a:extLst>
          </p:cNvPr>
          <p:cNvSpPr>
            <a:spLocks noGrp="1"/>
          </p:cNvSpPr>
          <p:nvPr>
            <p:ph idx="1"/>
          </p:nvPr>
        </p:nvSpPr>
        <p:spPr/>
        <p:txBody>
          <a:bodyPr>
            <a:normAutofit/>
          </a:bodyPr>
          <a:lstStyle/>
          <a:p>
            <a:r>
              <a:rPr lang="en-US" sz="5400" dirty="0"/>
              <a:t>Listen</a:t>
            </a:r>
          </a:p>
          <a:p>
            <a:pPr lvl="1"/>
            <a:r>
              <a:rPr lang="en-US" sz="5200" dirty="0"/>
              <a:t>I know its obvious!</a:t>
            </a:r>
          </a:p>
          <a:p>
            <a:pPr lvl="1"/>
            <a:r>
              <a:rPr lang="en-US" sz="5200" dirty="0"/>
              <a:t>But it is important </a:t>
            </a:r>
          </a:p>
        </p:txBody>
      </p:sp>
    </p:spTree>
    <p:extLst>
      <p:ext uri="{BB962C8B-B14F-4D97-AF65-F5344CB8AC3E}">
        <p14:creationId xmlns:p14="http://schemas.microsoft.com/office/powerpoint/2010/main" val="16777540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49094D-51CD-4180-B143-E8094D819B36}"/>
              </a:ext>
            </a:extLst>
          </p:cNvPr>
          <p:cNvSpPr>
            <a:spLocks noGrp="1"/>
          </p:cNvSpPr>
          <p:nvPr>
            <p:ph type="title"/>
          </p:nvPr>
        </p:nvSpPr>
        <p:spPr/>
        <p:txBody>
          <a:bodyPr/>
          <a:lstStyle/>
          <a:p>
            <a:r>
              <a:rPr lang="en-US" dirty="0"/>
              <a:t>Getting off on the right foot</a:t>
            </a:r>
          </a:p>
        </p:txBody>
      </p:sp>
      <p:sp>
        <p:nvSpPr>
          <p:cNvPr id="3" name="Content Placeholder 2">
            <a:extLst>
              <a:ext uri="{FF2B5EF4-FFF2-40B4-BE49-F238E27FC236}">
                <a16:creationId xmlns:a16="http://schemas.microsoft.com/office/drawing/2014/main" id="{DAF3B5A3-A2AC-404C-9B87-9934B11C9EF5}"/>
              </a:ext>
            </a:extLst>
          </p:cNvPr>
          <p:cNvSpPr>
            <a:spLocks noGrp="1"/>
          </p:cNvSpPr>
          <p:nvPr>
            <p:ph idx="1"/>
          </p:nvPr>
        </p:nvSpPr>
        <p:spPr/>
        <p:txBody>
          <a:bodyPr/>
          <a:lstStyle/>
          <a:p>
            <a:r>
              <a:rPr lang="en-US" sz="2800" dirty="0"/>
              <a:t>Remind the interviewee who you are</a:t>
            </a:r>
          </a:p>
          <a:p>
            <a:r>
              <a:rPr lang="en-US" sz="2800" dirty="0"/>
              <a:t>Why you are there</a:t>
            </a:r>
          </a:p>
          <a:p>
            <a:r>
              <a:rPr lang="en-US" sz="2800" dirty="0"/>
              <a:t>And what you plan to do with their interview</a:t>
            </a:r>
          </a:p>
          <a:p>
            <a:endParaRPr lang="en-US" dirty="0"/>
          </a:p>
        </p:txBody>
      </p:sp>
    </p:spTree>
    <p:extLst>
      <p:ext uri="{BB962C8B-B14F-4D97-AF65-F5344CB8AC3E}">
        <p14:creationId xmlns:p14="http://schemas.microsoft.com/office/powerpoint/2010/main" val="33194123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92DF69-F254-4640-8E22-6A6B9BA59BD4}"/>
              </a:ext>
            </a:extLst>
          </p:cNvPr>
          <p:cNvSpPr>
            <a:spLocks noGrp="1"/>
          </p:cNvSpPr>
          <p:nvPr>
            <p:ph type="title"/>
          </p:nvPr>
        </p:nvSpPr>
        <p:spPr/>
        <p:txBody>
          <a:bodyPr/>
          <a:lstStyle/>
          <a:p>
            <a:r>
              <a:rPr lang="en-US" dirty="0"/>
              <a:t>Beginning of the Interview</a:t>
            </a:r>
          </a:p>
        </p:txBody>
      </p:sp>
      <p:sp>
        <p:nvSpPr>
          <p:cNvPr id="3" name="Content Placeholder 2">
            <a:extLst>
              <a:ext uri="{FF2B5EF4-FFF2-40B4-BE49-F238E27FC236}">
                <a16:creationId xmlns:a16="http://schemas.microsoft.com/office/drawing/2014/main" id="{31F20EBF-B163-42A1-BB20-DF19AE654AFE}"/>
              </a:ext>
            </a:extLst>
          </p:cNvPr>
          <p:cNvSpPr>
            <a:spLocks noGrp="1"/>
          </p:cNvSpPr>
          <p:nvPr>
            <p:ph idx="1"/>
          </p:nvPr>
        </p:nvSpPr>
        <p:spPr>
          <a:xfrm>
            <a:off x="1251678" y="1550505"/>
            <a:ext cx="10178322" cy="4329088"/>
          </a:xfrm>
        </p:spPr>
        <p:txBody>
          <a:bodyPr>
            <a:normAutofit/>
          </a:bodyPr>
          <a:lstStyle/>
          <a:p>
            <a:r>
              <a:rPr lang="en-US" sz="2800" dirty="0"/>
              <a:t>The first part of your interview can include a routine “get-acquainted” questions</a:t>
            </a:r>
          </a:p>
          <a:p>
            <a:pPr lvl="2"/>
            <a:r>
              <a:rPr lang="en-US" sz="2000" dirty="0"/>
              <a:t>How are you doing?</a:t>
            </a:r>
          </a:p>
          <a:p>
            <a:pPr lvl="2"/>
            <a:r>
              <a:rPr lang="en-US" sz="2000" dirty="0"/>
              <a:t>Are you having a good day </a:t>
            </a:r>
          </a:p>
          <a:p>
            <a:pPr marL="457200" lvl="1" indent="0">
              <a:buNone/>
            </a:pPr>
            <a:endParaRPr lang="en-US" sz="2400" dirty="0"/>
          </a:p>
          <a:p>
            <a:pPr marL="457200" lvl="1" indent="0">
              <a:buNone/>
            </a:pPr>
            <a:r>
              <a:rPr lang="en-US" sz="2400" dirty="0"/>
              <a:t>These questions can get the ball rolling</a:t>
            </a:r>
          </a:p>
          <a:p>
            <a:pPr marL="457200" lvl="1" indent="0">
              <a:buNone/>
            </a:pPr>
            <a:endParaRPr lang="en-US" sz="2400" dirty="0"/>
          </a:p>
          <a:p>
            <a:pPr marL="457200" lvl="1" indent="0">
              <a:buNone/>
            </a:pPr>
            <a:r>
              <a:rPr lang="en-US" sz="2400" dirty="0"/>
              <a:t>Be enthusiastic but do not be phony</a:t>
            </a:r>
          </a:p>
        </p:txBody>
      </p:sp>
    </p:spTree>
    <p:extLst>
      <p:ext uri="{BB962C8B-B14F-4D97-AF65-F5344CB8AC3E}">
        <p14:creationId xmlns:p14="http://schemas.microsoft.com/office/powerpoint/2010/main" val="13852599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95E1CB-F484-466F-9D81-35BE937B0353}"/>
              </a:ext>
            </a:extLst>
          </p:cNvPr>
          <p:cNvSpPr>
            <a:spLocks noGrp="1"/>
          </p:cNvSpPr>
          <p:nvPr>
            <p:ph type="title"/>
          </p:nvPr>
        </p:nvSpPr>
        <p:spPr/>
        <p:txBody>
          <a:bodyPr/>
          <a:lstStyle/>
          <a:p>
            <a:r>
              <a:rPr lang="en-US" dirty="0"/>
              <a:t>Getting into the flow of questioning</a:t>
            </a:r>
          </a:p>
        </p:txBody>
      </p:sp>
      <p:sp>
        <p:nvSpPr>
          <p:cNvPr id="3" name="Content Placeholder 2">
            <a:extLst>
              <a:ext uri="{FF2B5EF4-FFF2-40B4-BE49-F238E27FC236}">
                <a16:creationId xmlns:a16="http://schemas.microsoft.com/office/drawing/2014/main" id="{8719688F-E01A-4A8D-8ADB-81453508D348}"/>
              </a:ext>
            </a:extLst>
          </p:cNvPr>
          <p:cNvSpPr>
            <a:spLocks noGrp="1"/>
          </p:cNvSpPr>
          <p:nvPr>
            <p:ph idx="1"/>
          </p:nvPr>
        </p:nvSpPr>
        <p:spPr/>
        <p:txBody>
          <a:bodyPr>
            <a:normAutofit/>
          </a:bodyPr>
          <a:lstStyle/>
          <a:p>
            <a:r>
              <a:rPr lang="en-US" sz="2800" dirty="0"/>
              <a:t>Each question should flow together </a:t>
            </a:r>
          </a:p>
          <a:p>
            <a:r>
              <a:rPr lang="en-US" sz="2800" dirty="0"/>
              <a:t>Pay attention</a:t>
            </a:r>
          </a:p>
          <a:p>
            <a:pPr lvl="1"/>
            <a:r>
              <a:rPr lang="en-US" sz="2400" dirty="0"/>
              <a:t>Use follow up question</a:t>
            </a:r>
          </a:p>
          <a:p>
            <a:pPr lvl="1"/>
            <a:r>
              <a:rPr lang="en-US" sz="2400" dirty="0"/>
              <a:t>Think on your feet</a:t>
            </a:r>
          </a:p>
          <a:p>
            <a:pPr lvl="1"/>
            <a:endParaRPr lang="en-US" sz="2400" dirty="0"/>
          </a:p>
          <a:p>
            <a:pPr marL="457200" lvl="1" indent="0">
              <a:buNone/>
            </a:pPr>
            <a:r>
              <a:rPr lang="en-US" sz="2400" dirty="0"/>
              <a:t>It is okay to pause and think about what you want to ask</a:t>
            </a:r>
          </a:p>
        </p:txBody>
      </p:sp>
    </p:spTree>
    <p:extLst>
      <p:ext uri="{BB962C8B-B14F-4D97-AF65-F5344CB8AC3E}">
        <p14:creationId xmlns:p14="http://schemas.microsoft.com/office/powerpoint/2010/main" val="29081015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6D9A6D-7912-422E-AB17-C2F100149328}"/>
              </a:ext>
            </a:extLst>
          </p:cNvPr>
          <p:cNvSpPr>
            <a:spLocks noGrp="1"/>
          </p:cNvSpPr>
          <p:nvPr>
            <p:ph type="title"/>
          </p:nvPr>
        </p:nvSpPr>
        <p:spPr/>
        <p:txBody>
          <a:bodyPr/>
          <a:lstStyle/>
          <a:p>
            <a:r>
              <a:rPr lang="en-US" dirty="0"/>
              <a:t>Use eye contact</a:t>
            </a:r>
          </a:p>
        </p:txBody>
      </p:sp>
      <p:sp>
        <p:nvSpPr>
          <p:cNvPr id="3" name="Content Placeholder 2">
            <a:extLst>
              <a:ext uri="{FF2B5EF4-FFF2-40B4-BE49-F238E27FC236}">
                <a16:creationId xmlns:a16="http://schemas.microsoft.com/office/drawing/2014/main" id="{EAC3A444-338A-4AA9-B9E1-E1B5C793EF61}"/>
              </a:ext>
            </a:extLst>
          </p:cNvPr>
          <p:cNvSpPr>
            <a:spLocks noGrp="1"/>
          </p:cNvSpPr>
          <p:nvPr>
            <p:ph idx="1"/>
          </p:nvPr>
        </p:nvSpPr>
        <p:spPr/>
        <p:txBody>
          <a:bodyPr>
            <a:normAutofit/>
          </a:bodyPr>
          <a:lstStyle/>
          <a:p>
            <a:r>
              <a:rPr lang="en-US" sz="3200" dirty="0"/>
              <a:t>It is important to look at the person in the eye </a:t>
            </a:r>
          </a:p>
          <a:p>
            <a:r>
              <a:rPr lang="en-US" sz="3200" dirty="0"/>
              <a:t>Participate in the interview by being an active listener</a:t>
            </a:r>
          </a:p>
          <a:p>
            <a:r>
              <a:rPr lang="en-US" sz="3200" dirty="0"/>
              <a:t>Treat the interviewee how you would want to be treated</a:t>
            </a:r>
          </a:p>
          <a:p>
            <a:r>
              <a:rPr lang="en-US" sz="3200" dirty="0"/>
              <a:t>With Respect and general curiosity</a:t>
            </a:r>
          </a:p>
        </p:txBody>
      </p:sp>
    </p:spTree>
    <p:extLst>
      <p:ext uri="{BB962C8B-B14F-4D97-AF65-F5344CB8AC3E}">
        <p14:creationId xmlns:p14="http://schemas.microsoft.com/office/powerpoint/2010/main" val="7497850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5CD9B2-93FA-451D-9248-D287C836822C}"/>
              </a:ext>
            </a:extLst>
          </p:cNvPr>
          <p:cNvSpPr>
            <a:spLocks noGrp="1"/>
          </p:cNvSpPr>
          <p:nvPr>
            <p:ph type="title"/>
          </p:nvPr>
        </p:nvSpPr>
        <p:spPr/>
        <p:txBody>
          <a:bodyPr/>
          <a:lstStyle/>
          <a:p>
            <a:r>
              <a:rPr lang="en-US" dirty="0"/>
              <a:t>Be Persistent </a:t>
            </a:r>
          </a:p>
        </p:txBody>
      </p:sp>
      <p:sp>
        <p:nvSpPr>
          <p:cNvPr id="3" name="Content Placeholder 2">
            <a:extLst>
              <a:ext uri="{FF2B5EF4-FFF2-40B4-BE49-F238E27FC236}">
                <a16:creationId xmlns:a16="http://schemas.microsoft.com/office/drawing/2014/main" id="{27393DAB-F730-47E7-9939-EFA06B5AB46E}"/>
              </a:ext>
            </a:extLst>
          </p:cNvPr>
          <p:cNvSpPr>
            <a:spLocks noGrp="1"/>
          </p:cNvSpPr>
          <p:nvPr>
            <p:ph idx="1"/>
          </p:nvPr>
        </p:nvSpPr>
        <p:spPr>
          <a:xfrm>
            <a:off x="1251678" y="1444487"/>
            <a:ext cx="10178322" cy="4435105"/>
          </a:xfrm>
        </p:spPr>
        <p:txBody>
          <a:bodyPr>
            <a:normAutofit/>
          </a:bodyPr>
          <a:lstStyle/>
          <a:p>
            <a:r>
              <a:rPr lang="en-US" sz="2400" dirty="0"/>
              <a:t>What happens when you ask a question and the interviewee does not answer?</a:t>
            </a:r>
          </a:p>
          <a:p>
            <a:r>
              <a:rPr lang="en-US" sz="2400" dirty="0"/>
              <a:t>If you are a good listener you will notice that sometimes when an interviewee speak it does not always cover answer your question</a:t>
            </a:r>
          </a:p>
          <a:p>
            <a:r>
              <a:rPr lang="en-US" sz="2400" dirty="0"/>
              <a:t>So…Do not be afraid to ask a question twice (only if they did not answer it) </a:t>
            </a:r>
          </a:p>
          <a:p>
            <a:r>
              <a:rPr lang="en-US" sz="2400" dirty="0"/>
              <a:t>Try to rephrase the question </a:t>
            </a:r>
          </a:p>
          <a:p>
            <a:r>
              <a:rPr lang="en-US" sz="2400" dirty="0"/>
              <a:t>Be okay with silence, this gives space for your interviewee to speak</a:t>
            </a:r>
          </a:p>
          <a:p>
            <a:r>
              <a:rPr lang="en-US" sz="2400" dirty="0"/>
              <a:t>Be patient, if you subject is thinking about an event from a long time ago be patient with them. </a:t>
            </a:r>
          </a:p>
          <a:p>
            <a:pPr lvl="1"/>
            <a:r>
              <a:rPr lang="en-US" sz="2000" dirty="0"/>
              <a:t>Why?</a:t>
            </a:r>
          </a:p>
          <a:p>
            <a:endParaRPr lang="en-US" sz="2400" dirty="0"/>
          </a:p>
        </p:txBody>
      </p:sp>
    </p:spTree>
    <p:extLst>
      <p:ext uri="{BB962C8B-B14F-4D97-AF65-F5344CB8AC3E}">
        <p14:creationId xmlns:p14="http://schemas.microsoft.com/office/powerpoint/2010/main" val="42551612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730A1C-40A9-4D10-B184-0A881DFA3647}"/>
              </a:ext>
            </a:extLst>
          </p:cNvPr>
          <p:cNvSpPr>
            <a:spLocks noGrp="1"/>
          </p:cNvSpPr>
          <p:nvPr>
            <p:ph type="title"/>
          </p:nvPr>
        </p:nvSpPr>
        <p:spPr/>
        <p:txBody>
          <a:bodyPr/>
          <a:lstStyle/>
          <a:p>
            <a:r>
              <a:rPr lang="en-US" dirty="0"/>
              <a:t>Final Question</a:t>
            </a:r>
          </a:p>
        </p:txBody>
      </p:sp>
      <p:sp>
        <p:nvSpPr>
          <p:cNvPr id="3" name="Content Placeholder 2">
            <a:extLst>
              <a:ext uri="{FF2B5EF4-FFF2-40B4-BE49-F238E27FC236}">
                <a16:creationId xmlns:a16="http://schemas.microsoft.com/office/drawing/2014/main" id="{01EE9551-7524-41B8-9DD8-5E679F09C420}"/>
              </a:ext>
            </a:extLst>
          </p:cNvPr>
          <p:cNvSpPr>
            <a:spLocks noGrp="1"/>
          </p:cNvSpPr>
          <p:nvPr>
            <p:ph idx="1"/>
          </p:nvPr>
        </p:nvSpPr>
        <p:spPr>
          <a:xfrm>
            <a:off x="1251678" y="1755914"/>
            <a:ext cx="10178322" cy="3593591"/>
          </a:xfrm>
        </p:spPr>
        <p:txBody>
          <a:bodyPr>
            <a:normAutofit/>
          </a:bodyPr>
          <a:lstStyle/>
          <a:p>
            <a:r>
              <a:rPr lang="en-US" sz="3200" dirty="0"/>
              <a:t>Is there anything else you would like to tell me? </a:t>
            </a:r>
          </a:p>
        </p:txBody>
      </p:sp>
    </p:spTree>
    <p:extLst>
      <p:ext uri="{BB962C8B-B14F-4D97-AF65-F5344CB8AC3E}">
        <p14:creationId xmlns:p14="http://schemas.microsoft.com/office/powerpoint/2010/main" val="33466599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51679" y="645107"/>
            <a:ext cx="3384329" cy="5421436"/>
          </a:xfrm>
        </p:spPr>
        <p:txBody>
          <a:bodyPr anchor="ctr">
            <a:normAutofit/>
          </a:bodyPr>
          <a:lstStyle/>
          <a:p>
            <a:r>
              <a:rPr lang="en-US" sz="4000"/>
              <a:t>After the Interview</a:t>
            </a:r>
            <a:br>
              <a:rPr lang="en-US" sz="4000"/>
            </a:br>
            <a:endParaRPr lang="en-US" sz="4000"/>
          </a:p>
        </p:txBody>
      </p:sp>
      <p:graphicFrame>
        <p:nvGraphicFramePr>
          <p:cNvPr id="5" name="Content Placeholder 2">
            <a:extLst>
              <a:ext uri="{FF2B5EF4-FFF2-40B4-BE49-F238E27FC236}">
                <a16:creationId xmlns:a16="http://schemas.microsoft.com/office/drawing/2014/main" id="{369777C5-F0B2-4462-822C-10136041474F}"/>
              </a:ext>
            </a:extLst>
          </p:cNvPr>
          <p:cNvGraphicFramePr>
            <a:graphicFrameLocks noGrp="1"/>
          </p:cNvGraphicFramePr>
          <p:nvPr>
            <p:ph idx="1"/>
            <p:extLst>
              <p:ext uri="{D42A27DB-BD31-4B8C-83A1-F6EECF244321}">
                <p14:modId xmlns:p14="http://schemas.microsoft.com/office/powerpoint/2010/main" val="3376332953"/>
              </p:ext>
            </p:extLst>
          </p:nvPr>
        </p:nvGraphicFramePr>
        <p:xfrm>
          <a:off x="5280025" y="644525"/>
          <a:ext cx="5994400" cy="540942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677863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421" y="447699"/>
            <a:ext cx="10178322" cy="2256312"/>
          </a:xfrm>
        </p:spPr>
        <p:txBody>
          <a:bodyPr>
            <a:normAutofit/>
          </a:bodyPr>
          <a:lstStyle/>
          <a:p>
            <a:r>
              <a:rPr lang="en-US" i="1" dirty="0"/>
              <a:t>Instant impact </a:t>
            </a:r>
            <a:br>
              <a:rPr lang="en-US" dirty="0"/>
            </a:br>
            <a:r>
              <a:rPr lang="en-US" dirty="0"/>
              <a:t>When you meet someone with a disability </a:t>
            </a:r>
          </a:p>
        </p:txBody>
      </p:sp>
      <p:sp>
        <p:nvSpPr>
          <p:cNvPr id="3" name="Content Placeholder 2"/>
          <p:cNvSpPr>
            <a:spLocks noGrp="1"/>
          </p:cNvSpPr>
          <p:nvPr>
            <p:ph idx="1"/>
          </p:nvPr>
        </p:nvSpPr>
        <p:spPr>
          <a:xfrm>
            <a:off x="990421" y="2573384"/>
            <a:ext cx="10178322" cy="3593591"/>
          </a:xfrm>
        </p:spPr>
        <p:txBody>
          <a:bodyPr/>
          <a:lstStyle/>
          <a:p>
            <a:r>
              <a:rPr lang="en-US" dirty="0"/>
              <a:t>Visually impaired </a:t>
            </a:r>
          </a:p>
          <a:p>
            <a:r>
              <a:rPr lang="en-US" dirty="0"/>
              <a:t>Speech impediment</a:t>
            </a:r>
          </a:p>
          <a:p>
            <a:r>
              <a:rPr lang="en-US" dirty="0"/>
              <a:t>Wheelchair</a:t>
            </a:r>
          </a:p>
          <a:p>
            <a:r>
              <a:rPr lang="en-US" dirty="0"/>
              <a:t>Hearing loss</a:t>
            </a:r>
          </a:p>
          <a:p>
            <a:endParaRPr lang="en-US" dirty="0"/>
          </a:p>
          <a:p>
            <a:endParaRPr lang="en-US" dirty="0"/>
          </a:p>
          <a:p>
            <a:endParaRPr lang="en-US" dirty="0"/>
          </a:p>
          <a:p>
            <a:r>
              <a:rPr lang="en-US" dirty="0">
                <a:hlinkClick r:id="rId2"/>
              </a:rPr>
              <a:t>http://www.spinal-injury.net/meeting-a-disabled-person.htm</a:t>
            </a:r>
            <a:r>
              <a:rPr lang="en-US" dirty="0"/>
              <a:t> </a:t>
            </a:r>
          </a:p>
        </p:txBody>
      </p:sp>
    </p:spTree>
    <p:extLst>
      <p:ext uri="{BB962C8B-B14F-4D97-AF65-F5344CB8AC3E}">
        <p14:creationId xmlns:p14="http://schemas.microsoft.com/office/powerpoint/2010/main" val="42824909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latin typeface="Adobe Arabic" panose="02040503050201020203" pitchFamily="18" charset="-78"/>
                <a:cs typeface="Adobe Arabic" panose="02040503050201020203" pitchFamily="18" charset="-78"/>
              </a:rPr>
              <a:t>“We do have a strange tendency in this country to equate any kind of disability with less intellectual capability and with even a less complete humanity. Certainly as a child and as a teenager — and even now as an adult — [I] encountered people who assumed that just because I used a wheelchair, maybe I couldn't even speak to them. I often get questions directed at people I'm with, as opposed to me, and that's a really interesting phenomenon” –molly Brown </a:t>
            </a:r>
          </a:p>
        </p:txBody>
      </p:sp>
    </p:spTree>
    <p:extLst>
      <p:ext uri="{BB962C8B-B14F-4D97-AF65-F5344CB8AC3E}">
        <p14:creationId xmlns:p14="http://schemas.microsoft.com/office/powerpoint/2010/main" val="2353599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54144" y="484631"/>
            <a:ext cx="6340519" cy="1638469"/>
          </a:xfrm>
        </p:spPr>
        <p:txBody>
          <a:bodyPr>
            <a:normAutofit/>
          </a:bodyPr>
          <a:lstStyle/>
          <a:p>
            <a:r>
              <a:rPr lang="en-US"/>
              <a:t>Communication Barriers</a:t>
            </a:r>
            <a:endParaRPr lang="en-US" dirty="0"/>
          </a:p>
        </p:txBody>
      </p:sp>
      <p:sp>
        <p:nvSpPr>
          <p:cNvPr id="3" name="Content Placeholder 2"/>
          <p:cNvSpPr>
            <a:spLocks noGrp="1"/>
          </p:cNvSpPr>
          <p:nvPr>
            <p:ph idx="1"/>
          </p:nvPr>
        </p:nvSpPr>
        <p:spPr>
          <a:xfrm>
            <a:off x="765051" y="2443140"/>
            <a:ext cx="6306309" cy="3930227"/>
          </a:xfrm>
        </p:spPr>
        <p:txBody>
          <a:bodyPr>
            <a:normAutofit/>
          </a:bodyPr>
          <a:lstStyle/>
          <a:p>
            <a:pPr>
              <a:lnSpc>
                <a:spcPct val="100000"/>
              </a:lnSpc>
            </a:pPr>
            <a:r>
              <a:rPr lang="en-US" sz="1700" b="1">
                <a:solidFill>
                  <a:schemeClr val="tx1"/>
                </a:solidFill>
              </a:rPr>
              <a:t>Attitudinal</a:t>
            </a:r>
            <a:r>
              <a:rPr lang="en-US" sz="1700">
                <a:solidFill>
                  <a:schemeClr val="tx1"/>
                </a:solidFill>
              </a:rPr>
              <a:t>- Perception, attitude towards a subject/ person/ idea, </a:t>
            </a:r>
          </a:p>
          <a:p>
            <a:pPr>
              <a:lnSpc>
                <a:spcPct val="100000"/>
              </a:lnSpc>
            </a:pPr>
            <a:r>
              <a:rPr lang="en-US" sz="1700" b="1">
                <a:solidFill>
                  <a:schemeClr val="tx1"/>
                </a:solidFill>
              </a:rPr>
              <a:t>Social</a:t>
            </a:r>
            <a:r>
              <a:rPr lang="en-US" sz="1700">
                <a:solidFill>
                  <a:schemeClr val="tx1"/>
                </a:solidFill>
              </a:rPr>
              <a:t>- social class, economics, customs, manners, behavior</a:t>
            </a:r>
          </a:p>
          <a:p>
            <a:pPr>
              <a:lnSpc>
                <a:spcPct val="100000"/>
              </a:lnSpc>
            </a:pPr>
            <a:r>
              <a:rPr lang="en-US" sz="1700" b="1">
                <a:solidFill>
                  <a:schemeClr val="tx1"/>
                </a:solidFill>
              </a:rPr>
              <a:t>Educationa</a:t>
            </a:r>
            <a:r>
              <a:rPr lang="en-US" sz="1700">
                <a:solidFill>
                  <a:schemeClr val="tx1"/>
                </a:solidFill>
              </a:rPr>
              <a:t>l- level of schooling, literacy, general knowledge, background information</a:t>
            </a:r>
          </a:p>
          <a:p>
            <a:pPr>
              <a:lnSpc>
                <a:spcPct val="100000"/>
              </a:lnSpc>
            </a:pPr>
            <a:r>
              <a:rPr lang="en-US" sz="1700" b="1">
                <a:solidFill>
                  <a:schemeClr val="tx1"/>
                </a:solidFill>
              </a:rPr>
              <a:t>Cultural</a:t>
            </a:r>
            <a:r>
              <a:rPr lang="en-US" sz="1700">
                <a:solidFill>
                  <a:schemeClr val="tx1"/>
                </a:solidFill>
              </a:rPr>
              <a:t>- language barriers, taboos, customs, basic values, stereotypes</a:t>
            </a:r>
          </a:p>
          <a:p>
            <a:pPr>
              <a:lnSpc>
                <a:spcPct val="100000"/>
              </a:lnSpc>
            </a:pPr>
            <a:r>
              <a:rPr lang="en-US" sz="1700" b="1">
                <a:solidFill>
                  <a:schemeClr val="tx1"/>
                </a:solidFill>
              </a:rPr>
              <a:t>Gender</a:t>
            </a:r>
            <a:r>
              <a:rPr lang="en-US" sz="1700">
                <a:solidFill>
                  <a:schemeClr val="tx1"/>
                </a:solidFill>
              </a:rPr>
              <a:t>- Gender roles in society, stereotypes, power struggle, oppression, </a:t>
            </a:r>
          </a:p>
          <a:p>
            <a:pPr>
              <a:lnSpc>
                <a:spcPct val="100000"/>
              </a:lnSpc>
            </a:pPr>
            <a:r>
              <a:rPr lang="en-US" sz="1700" b="1">
                <a:solidFill>
                  <a:schemeClr val="tx1"/>
                </a:solidFill>
              </a:rPr>
              <a:t>Environmental</a:t>
            </a:r>
            <a:r>
              <a:rPr lang="en-US" sz="1700">
                <a:solidFill>
                  <a:schemeClr val="tx1"/>
                </a:solidFill>
              </a:rPr>
              <a:t>- noise, space between people, time, climate, choice of medium</a:t>
            </a:r>
          </a:p>
          <a:p>
            <a:pPr>
              <a:lnSpc>
                <a:spcPct val="100000"/>
              </a:lnSpc>
            </a:pPr>
            <a:r>
              <a:rPr lang="en-US" sz="1700" b="1">
                <a:solidFill>
                  <a:schemeClr val="tx1"/>
                </a:solidFill>
              </a:rPr>
              <a:t>Emotional</a:t>
            </a:r>
            <a:r>
              <a:rPr lang="en-US" sz="1700">
                <a:solidFill>
                  <a:schemeClr val="tx1"/>
                </a:solidFill>
              </a:rPr>
              <a:t>- mistrust, guilt, fear, defensiveness, suspicion, sad, anger</a:t>
            </a:r>
          </a:p>
        </p:txBody>
      </p:sp>
      <p:pic>
        <p:nvPicPr>
          <p:cNvPr id="5" name="Picture 4">
            <a:extLst>
              <a:ext uri="{FF2B5EF4-FFF2-40B4-BE49-F238E27FC236}">
                <a16:creationId xmlns:a16="http://schemas.microsoft.com/office/drawing/2014/main" id="{9C0FC29A-CC4B-4E7A-8317-4A96BEE0D83B}"/>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8050787" y="2523996"/>
            <a:ext cx="3656581" cy="1810007"/>
          </a:xfrm>
          <a:prstGeom prst="rect">
            <a:avLst/>
          </a:prstGeom>
        </p:spPr>
      </p:pic>
      <p:sp>
        <p:nvSpPr>
          <p:cNvPr id="6" name="TextBox 5">
            <a:extLst>
              <a:ext uri="{FF2B5EF4-FFF2-40B4-BE49-F238E27FC236}">
                <a16:creationId xmlns:a16="http://schemas.microsoft.com/office/drawing/2014/main" id="{EF62C5E0-D84D-4D2F-856F-790C9A00B7F9}"/>
              </a:ext>
            </a:extLst>
          </p:cNvPr>
          <p:cNvSpPr txBox="1"/>
          <p:nvPr/>
        </p:nvSpPr>
        <p:spPr>
          <a:xfrm>
            <a:off x="9086138" y="4133948"/>
            <a:ext cx="2621230"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freehighresolutiongraphicsandclipart.blogspot.com/2011/12/scrapbooking-ideas.html">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tooltip="https://creativecommons.org/licenses/by-nc-nd/3.0/">
                  <a:extLst>
                    <a:ext uri="{A12FA001-AC4F-418D-AE19-62706E023703}">
                      <ahyp:hlinkClr xmlns:ahyp="http://schemas.microsoft.com/office/drawing/2018/hyperlinkcolor" val="tx"/>
                    </a:ext>
                  </a:extLst>
                </a:hlinkClick>
              </a:rPr>
              <a:t>CC BY-NC-ND</a:t>
            </a:r>
            <a:endParaRPr lang="en-US" sz="700">
              <a:solidFill>
                <a:srgbClr val="FFFFFF"/>
              </a:solidFill>
            </a:endParaRPr>
          </a:p>
        </p:txBody>
      </p:sp>
    </p:spTree>
    <p:extLst>
      <p:ext uri="{BB962C8B-B14F-4D97-AF65-F5344CB8AC3E}">
        <p14:creationId xmlns:p14="http://schemas.microsoft.com/office/powerpoint/2010/main" val="17218210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Are you Listening to me?</a:t>
            </a:r>
          </a:p>
        </p:txBody>
      </p:sp>
      <p:sp>
        <p:nvSpPr>
          <p:cNvPr id="3" name="Content Placeholder 2"/>
          <p:cNvSpPr>
            <a:spLocks noGrp="1"/>
          </p:cNvSpPr>
          <p:nvPr>
            <p:ph idx="1"/>
          </p:nvPr>
        </p:nvSpPr>
        <p:spPr>
          <a:xfrm>
            <a:off x="1251678" y="1619794"/>
            <a:ext cx="10178322" cy="4767943"/>
          </a:xfrm>
        </p:spPr>
        <p:txBody>
          <a:bodyPr>
            <a:normAutofit fontScale="32500" lnSpcReduction="20000"/>
          </a:bodyPr>
          <a:lstStyle/>
          <a:p>
            <a:pPr marL="0" indent="0" fontAlgn="base">
              <a:buNone/>
            </a:pPr>
            <a:r>
              <a:rPr lang="en-US" sz="6000" dirty="0"/>
              <a:t>Topic:  What sport is the best? (easy)</a:t>
            </a:r>
          </a:p>
          <a:p>
            <a:pPr marL="0" indent="0" fontAlgn="base">
              <a:buNone/>
            </a:pPr>
            <a:r>
              <a:rPr lang="en-US" sz="6000" dirty="0"/>
              <a:t>Topic: Should students and staff be allowed to practice religion in public schools. (hard)</a:t>
            </a:r>
          </a:p>
          <a:p>
            <a:pPr marL="0" indent="0" fontAlgn="base">
              <a:buNone/>
            </a:pPr>
            <a:r>
              <a:rPr lang="en-US" sz="6000" u="sng" dirty="0"/>
              <a:t>Game</a:t>
            </a:r>
            <a:r>
              <a:rPr lang="en-US" sz="6000" dirty="0"/>
              <a:t> </a:t>
            </a:r>
            <a:r>
              <a:rPr lang="en-US" sz="6000" u="sng" dirty="0"/>
              <a:t>Rules</a:t>
            </a:r>
          </a:p>
          <a:p>
            <a:pPr marL="457200" indent="-457200" fontAlgn="base">
              <a:buAutoNum type="arabicPeriod"/>
            </a:pPr>
            <a:r>
              <a:rPr lang="en-US" sz="6000" dirty="0"/>
              <a:t>One person will begin the conversation by stating their opinion. Make your statements crisp and to the point.</a:t>
            </a:r>
          </a:p>
          <a:p>
            <a:pPr marL="457200" indent="-457200" fontAlgn="base">
              <a:buAutoNum type="arabicPeriod"/>
            </a:pPr>
            <a:r>
              <a:rPr lang="en-US" sz="6000" dirty="0"/>
              <a:t>I will select another person to respond. </a:t>
            </a:r>
          </a:p>
          <a:p>
            <a:pPr marL="457200" indent="-457200" fontAlgn="base">
              <a:buAutoNum type="arabicPeriod"/>
            </a:pPr>
            <a:r>
              <a:rPr lang="en-US" sz="6000" dirty="0"/>
              <a:t>Each speaker must restate the previous speaker’s point (not word for word) before giving their own opinion. </a:t>
            </a:r>
          </a:p>
          <a:p>
            <a:pPr marL="457200" indent="-457200" fontAlgn="base">
              <a:buAutoNum type="arabicPeriod"/>
            </a:pPr>
            <a:r>
              <a:rPr lang="en-US" sz="6000" dirty="0"/>
              <a:t>If you do not follow rules, you are out of the game. If you repeat an opinion you are out of the game.</a:t>
            </a:r>
          </a:p>
          <a:p>
            <a:pPr marL="457200" indent="-457200" fontAlgn="base">
              <a:buAutoNum type="arabicPeriod"/>
            </a:pPr>
            <a:endParaRPr lang="en-US" sz="6000" dirty="0"/>
          </a:p>
          <a:p>
            <a:pPr marL="0" indent="0" fontAlgn="base">
              <a:buNone/>
            </a:pPr>
            <a:r>
              <a:rPr lang="en-US" sz="6000" dirty="0"/>
              <a:t>Example: I acknowledge your point about veggies being healthier than pepperoni; However, I believe that most calories in a pizza is from the crust, and I believe this calorie in take of crust and cheese makes each pizza equal in nutritional value.  </a:t>
            </a:r>
          </a:p>
          <a:p>
            <a:endParaRPr lang="en-US" dirty="0"/>
          </a:p>
        </p:txBody>
      </p:sp>
    </p:spTree>
    <p:extLst>
      <p:ext uri="{BB962C8B-B14F-4D97-AF65-F5344CB8AC3E}">
        <p14:creationId xmlns:p14="http://schemas.microsoft.com/office/powerpoint/2010/main" val="3382970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Chapter 1:3 </a:t>
            </a:r>
          </a:p>
        </p:txBody>
      </p:sp>
      <p:sp>
        <p:nvSpPr>
          <p:cNvPr id="3" name="Content Placeholder 2"/>
          <p:cNvSpPr>
            <a:spLocks noGrp="1"/>
          </p:cNvSpPr>
          <p:nvPr>
            <p:ph idx="1"/>
          </p:nvPr>
        </p:nvSpPr>
        <p:spPr/>
        <p:txBody>
          <a:bodyPr>
            <a:normAutofit/>
          </a:bodyPr>
          <a:lstStyle/>
          <a:p>
            <a:r>
              <a:rPr lang="en-US" dirty="0"/>
              <a:t>Stereotypes</a:t>
            </a:r>
          </a:p>
          <a:p>
            <a:pPr marL="0" indent="0">
              <a:buNone/>
            </a:pPr>
            <a:r>
              <a:rPr lang="en-US" dirty="0"/>
              <a:t>Stereotyping means </a:t>
            </a:r>
            <a:r>
              <a:rPr lang="en-US" b="1" dirty="0"/>
              <a:t>labeling every person</a:t>
            </a:r>
            <a:r>
              <a:rPr lang="en-US" dirty="0"/>
              <a:t> </a:t>
            </a:r>
            <a:r>
              <a:rPr lang="en-US" b="1" dirty="0"/>
              <a:t>in a group </a:t>
            </a:r>
            <a:r>
              <a:rPr lang="en-US" dirty="0"/>
              <a:t>based on a preconceived idea as to what that group represents. </a:t>
            </a:r>
          </a:p>
          <a:p>
            <a:pPr marL="0" indent="0">
              <a:buNone/>
            </a:pPr>
            <a:endParaRPr lang="en-US" dirty="0"/>
          </a:p>
          <a:p>
            <a:pPr marL="0" indent="0">
              <a:buNone/>
            </a:pPr>
            <a:endParaRPr lang="en-US" dirty="0"/>
          </a:p>
          <a:p>
            <a:pPr marL="0" indent="0">
              <a:buNone/>
            </a:pPr>
            <a:r>
              <a:rPr lang="en-US" dirty="0"/>
              <a:t> </a:t>
            </a:r>
          </a:p>
          <a:p>
            <a:endParaRPr lang="en-US" dirty="0"/>
          </a:p>
        </p:txBody>
      </p:sp>
    </p:spTree>
    <p:extLst>
      <p:ext uri="{BB962C8B-B14F-4D97-AF65-F5344CB8AC3E}">
        <p14:creationId xmlns:p14="http://schemas.microsoft.com/office/powerpoint/2010/main" val="402689039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Nonverbal communication </a:t>
            </a:r>
          </a:p>
        </p:txBody>
      </p:sp>
      <p:sp>
        <p:nvSpPr>
          <p:cNvPr id="3" name="Content Placeholder 2"/>
          <p:cNvSpPr>
            <a:spLocks noGrp="1"/>
          </p:cNvSpPr>
          <p:nvPr>
            <p:ph idx="1"/>
          </p:nvPr>
        </p:nvSpPr>
        <p:spPr/>
        <p:txBody>
          <a:bodyPr/>
          <a:lstStyle/>
          <a:p>
            <a:r>
              <a:rPr lang="en-US" dirty="0"/>
              <a:t>Nonverbal communication expresses your attitudes or moods about a person, situation, or your ideas</a:t>
            </a:r>
          </a:p>
          <a:p>
            <a:endParaRPr lang="en-US" dirty="0"/>
          </a:p>
          <a:p>
            <a:r>
              <a:rPr lang="en-US" dirty="0"/>
              <a:t>Nonverbal communication varies and can be interpreted differently throughout the world, depending on social and cultural norms.  </a:t>
            </a:r>
          </a:p>
        </p:txBody>
      </p:sp>
    </p:spTree>
    <p:extLst>
      <p:ext uri="{BB962C8B-B14F-4D97-AF65-F5344CB8AC3E}">
        <p14:creationId xmlns:p14="http://schemas.microsoft.com/office/powerpoint/2010/main" val="32333578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Symbols</a:t>
            </a:r>
            <a:br>
              <a:rPr lang="en-US" dirty="0"/>
            </a:br>
            <a:endParaRPr lang="en-US" dirty="0"/>
          </a:p>
        </p:txBody>
      </p:sp>
      <p:sp>
        <p:nvSpPr>
          <p:cNvPr id="3" name="Content Placeholder 2"/>
          <p:cNvSpPr>
            <a:spLocks noGrp="1"/>
          </p:cNvSpPr>
          <p:nvPr>
            <p:ph idx="1"/>
          </p:nvPr>
        </p:nvSpPr>
        <p:spPr/>
        <p:txBody>
          <a:bodyPr/>
          <a:lstStyle/>
          <a:p>
            <a:r>
              <a:rPr lang="en-US" dirty="0"/>
              <a:t>Symbols- </a:t>
            </a:r>
          </a:p>
          <a:p>
            <a:endParaRPr lang="en-US" dirty="0"/>
          </a:p>
          <a:p>
            <a:endParaRPr lang="en-US" dirty="0"/>
          </a:p>
        </p:txBody>
      </p:sp>
      <p:pic>
        <p:nvPicPr>
          <p:cNvPr id="8" name="Picture 7" descr="what the &lt;strong&gt;symbols&lt;/strong&gt; look like on my desktop compute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22984" y="489317"/>
            <a:ext cx="4952090" cy="5879365"/>
          </a:xfrm>
          <a:prstGeom prst="rect">
            <a:avLst/>
          </a:prstGeom>
        </p:spPr>
      </p:pic>
    </p:spTree>
    <p:extLst>
      <p:ext uri="{BB962C8B-B14F-4D97-AF65-F5344CB8AC3E}">
        <p14:creationId xmlns:p14="http://schemas.microsoft.com/office/powerpoint/2010/main" val="92051572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Quick Write</a:t>
            </a:r>
            <a:br>
              <a:rPr lang="en-US" dirty="0"/>
            </a:br>
            <a:r>
              <a:rPr lang="en-US" sz="2800" dirty="0"/>
              <a:t>take out your notebooks</a:t>
            </a:r>
            <a:endParaRPr lang="en-US" dirty="0"/>
          </a:p>
        </p:txBody>
      </p:sp>
      <p:sp>
        <p:nvSpPr>
          <p:cNvPr id="3" name="Content Placeholder 2"/>
          <p:cNvSpPr>
            <a:spLocks noGrp="1"/>
          </p:cNvSpPr>
          <p:nvPr>
            <p:ph idx="1"/>
          </p:nvPr>
        </p:nvSpPr>
        <p:spPr/>
        <p:txBody>
          <a:bodyPr/>
          <a:lstStyle/>
          <a:p>
            <a:r>
              <a:rPr lang="en-US" dirty="0"/>
              <a:t>Have you ever used words to hurt another person?</a:t>
            </a:r>
          </a:p>
          <a:p>
            <a:r>
              <a:rPr lang="en-US" dirty="0"/>
              <a:t>Maybe you wanted them to feel sad, so you told them how awful they are. </a:t>
            </a:r>
          </a:p>
          <a:p>
            <a:endParaRPr lang="en-US" dirty="0"/>
          </a:p>
          <a:p>
            <a:r>
              <a:rPr lang="en-US" dirty="0"/>
              <a:t>Have you ever used words to make someone else feel better?</a:t>
            </a:r>
          </a:p>
          <a:p>
            <a:r>
              <a:rPr lang="en-US" dirty="0"/>
              <a:t>Maybe you wanted someone to feel happy, so you told them how awesome they are.</a:t>
            </a:r>
          </a:p>
          <a:p>
            <a:endParaRPr lang="en-US" dirty="0"/>
          </a:p>
          <a:p>
            <a:r>
              <a:rPr lang="en-US" dirty="0"/>
              <a:t>Write about both experiences. </a:t>
            </a:r>
          </a:p>
        </p:txBody>
      </p:sp>
    </p:spTree>
    <p:extLst>
      <p:ext uri="{BB962C8B-B14F-4D97-AF65-F5344CB8AC3E}">
        <p14:creationId xmlns:p14="http://schemas.microsoft.com/office/powerpoint/2010/main" val="104192763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Chapter 1 Section 2</a:t>
            </a:r>
          </a:p>
        </p:txBody>
      </p:sp>
      <p:sp>
        <p:nvSpPr>
          <p:cNvPr id="3" name="Content Placeholder 2"/>
          <p:cNvSpPr>
            <a:spLocks noGrp="1"/>
          </p:cNvSpPr>
          <p:nvPr>
            <p:ph idx="1"/>
          </p:nvPr>
        </p:nvSpPr>
        <p:spPr/>
        <p:txBody>
          <a:bodyPr/>
          <a:lstStyle/>
          <a:p>
            <a:r>
              <a:rPr lang="en-US" dirty="0"/>
              <a:t>Please read this section and take notes. </a:t>
            </a:r>
          </a:p>
        </p:txBody>
      </p:sp>
    </p:spTree>
    <p:extLst>
      <p:ext uri="{BB962C8B-B14F-4D97-AF65-F5344CB8AC3E}">
        <p14:creationId xmlns:p14="http://schemas.microsoft.com/office/powerpoint/2010/main" val="367495656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Laying the Proper Foundation</a:t>
            </a:r>
          </a:p>
        </p:txBody>
      </p:sp>
      <p:sp>
        <p:nvSpPr>
          <p:cNvPr id="3" name="Content Placeholder 2"/>
          <p:cNvSpPr>
            <a:spLocks noGrp="1"/>
          </p:cNvSpPr>
          <p:nvPr>
            <p:ph idx="1"/>
          </p:nvPr>
        </p:nvSpPr>
        <p:spPr/>
        <p:txBody>
          <a:bodyPr/>
          <a:lstStyle/>
          <a:p>
            <a:r>
              <a:rPr lang="en-US" dirty="0"/>
              <a:t>Name a prominent speaker who has used their words to advance humankind.</a:t>
            </a:r>
          </a:p>
          <a:p>
            <a:endParaRPr lang="en-US" dirty="0"/>
          </a:p>
          <a:p>
            <a:endParaRPr lang="en-US" dirty="0"/>
          </a:p>
          <a:p>
            <a:r>
              <a:rPr lang="en-US" dirty="0"/>
              <a:t>Name a prominent speaker who has used their words to harm humankind.</a:t>
            </a:r>
          </a:p>
          <a:p>
            <a:endParaRPr lang="en-US" dirty="0"/>
          </a:p>
          <a:p>
            <a:endParaRPr lang="en-US" dirty="0"/>
          </a:p>
          <a:p>
            <a:r>
              <a:rPr lang="en-US" dirty="0"/>
              <a:t>Are there similarities between the two? </a:t>
            </a:r>
          </a:p>
          <a:p>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132639023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Intrapersonal Communication</a:t>
            </a:r>
          </a:p>
        </p:txBody>
      </p:sp>
      <p:sp>
        <p:nvSpPr>
          <p:cNvPr id="3" name="Content Placeholder 2"/>
          <p:cNvSpPr>
            <a:spLocks noGrp="1"/>
          </p:cNvSpPr>
          <p:nvPr>
            <p:ph idx="1"/>
          </p:nvPr>
        </p:nvSpPr>
        <p:spPr/>
        <p:txBody>
          <a:bodyPr/>
          <a:lstStyle/>
          <a:p>
            <a:r>
              <a:rPr lang="en-US" dirty="0"/>
              <a:t>Inner dialogue with yourself. </a:t>
            </a:r>
          </a:p>
          <a:p>
            <a:endParaRPr lang="en-US" dirty="0"/>
          </a:p>
          <a:p>
            <a:pPr marL="0" indent="0">
              <a:buNone/>
            </a:pPr>
            <a:endParaRPr lang="en-US" dirty="0"/>
          </a:p>
          <a:p>
            <a:r>
              <a:rPr lang="en-US" dirty="0">
                <a:hlinkClick r:id="rId2"/>
              </a:rPr>
              <a:t>https://www.youtube.com/watch?v=by7E5qKxepE</a:t>
            </a:r>
            <a:r>
              <a:rPr lang="en-US" dirty="0"/>
              <a:t> </a:t>
            </a:r>
          </a:p>
          <a:p>
            <a:pPr marL="0" indent="0">
              <a:buNone/>
            </a:pPr>
            <a:r>
              <a:rPr lang="en-US" dirty="0"/>
              <a:t>Watch the video and take notes. </a:t>
            </a:r>
          </a:p>
        </p:txBody>
      </p:sp>
    </p:spTree>
    <p:extLst>
      <p:ext uri="{BB962C8B-B14F-4D97-AF65-F5344CB8AC3E}">
        <p14:creationId xmlns:p14="http://schemas.microsoft.com/office/powerpoint/2010/main" val="327113666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a:t>
            </a:r>
            <a:r>
              <a:rPr lang="en-US" baseline="30000" dirty="0"/>
              <a:t>nd</a:t>
            </a:r>
            <a:r>
              <a:rPr lang="en-US" dirty="0"/>
              <a:t> Period Partners</a:t>
            </a:r>
          </a:p>
        </p:txBody>
      </p:sp>
      <p:sp>
        <p:nvSpPr>
          <p:cNvPr id="3" name="Content Placeholder 2"/>
          <p:cNvSpPr>
            <a:spLocks noGrp="1"/>
          </p:cNvSpPr>
          <p:nvPr>
            <p:ph idx="1"/>
          </p:nvPr>
        </p:nvSpPr>
        <p:spPr/>
        <p:txBody>
          <a:bodyPr>
            <a:normAutofit lnSpcReduction="10000"/>
          </a:bodyPr>
          <a:lstStyle/>
          <a:p>
            <a:r>
              <a:rPr lang="en-US" dirty="0"/>
              <a:t>Josie, Kelton                                                   Chad, Noah</a:t>
            </a:r>
          </a:p>
          <a:p>
            <a:endParaRPr lang="en-US" dirty="0"/>
          </a:p>
          <a:p>
            <a:r>
              <a:rPr lang="en-US" dirty="0"/>
              <a:t>Bridgette, Bayley                                             Colton, Thane</a:t>
            </a:r>
          </a:p>
          <a:p>
            <a:endParaRPr lang="en-US" dirty="0"/>
          </a:p>
          <a:p>
            <a:r>
              <a:rPr lang="en-US" dirty="0"/>
              <a:t>Kaylee, Kendra                                               Tanner, Mallory</a:t>
            </a:r>
          </a:p>
          <a:p>
            <a:endParaRPr lang="en-US" dirty="0"/>
          </a:p>
          <a:p>
            <a:r>
              <a:rPr lang="en-US" dirty="0"/>
              <a:t>Trace, Tatum                                                  Hayley, </a:t>
            </a:r>
            <a:r>
              <a:rPr lang="en-US" dirty="0" err="1"/>
              <a:t>Kalub</a:t>
            </a:r>
            <a:endParaRPr lang="en-US" dirty="0"/>
          </a:p>
          <a:p>
            <a:endParaRPr lang="en-US" dirty="0"/>
          </a:p>
          <a:p>
            <a:r>
              <a:rPr lang="en-US" dirty="0"/>
              <a:t>Chad, Thane                                                  Lydia, Ellie</a:t>
            </a:r>
          </a:p>
        </p:txBody>
      </p:sp>
    </p:spTree>
    <p:extLst>
      <p:ext uri="{BB962C8B-B14F-4D97-AF65-F5344CB8AC3E}">
        <p14:creationId xmlns:p14="http://schemas.microsoft.com/office/powerpoint/2010/main" val="177612268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Self Perspective </a:t>
            </a:r>
            <a:br>
              <a:rPr lang="en-US" dirty="0"/>
            </a:br>
            <a:r>
              <a:rPr lang="en-US" sz="2000" dirty="0"/>
              <a:t>establishing an accurate perception </a:t>
            </a:r>
            <a:br>
              <a:rPr lang="en-US" sz="2000" dirty="0"/>
            </a:br>
            <a:r>
              <a:rPr lang="en-US" sz="2000" dirty="0"/>
              <a:t>Chapter 2 Section 2</a:t>
            </a:r>
            <a:endParaRPr lang="en-US" dirty="0"/>
          </a:p>
        </p:txBody>
      </p:sp>
      <p:pic>
        <p:nvPicPr>
          <p:cNvPr id="4" name="Content Placeholder 3" descr="Stop it. Look to Jesus. Believe the Gospel."/>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63756" y="1874517"/>
            <a:ext cx="4739675" cy="4669974"/>
          </a:xfrm>
        </p:spPr>
      </p:pic>
    </p:spTree>
    <p:extLst>
      <p:ext uri="{BB962C8B-B14F-4D97-AF65-F5344CB8AC3E}">
        <p14:creationId xmlns:p14="http://schemas.microsoft.com/office/powerpoint/2010/main" val="18267399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r>
              <a:rPr lang="en-US" dirty="0"/>
              <a:t>What can the sender do to improve communication? </a:t>
            </a:r>
          </a:p>
        </p:txBody>
      </p:sp>
      <p:graphicFrame>
        <p:nvGraphicFramePr>
          <p:cNvPr id="5" name="Content Placeholder 2">
            <a:extLst>
              <a:ext uri="{FF2B5EF4-FFF2-40B4-BE49-F238E27FC236}">
                <a16:creationId xmlns:a16="http://schemas.microsoft.com/office/drawing/2014/main" id="{4CBB2E98-2ADB-477E-9158-4D5C485EC19A}"/>
              </a:ext>
            </a:extLst>
          </p:cNvPr>
          <p:cNvGraphicFramePr>
            <a:graphicFrameLocks noGrp="1"/>
          </p:cNvGraphicFramePr>
          <p:nvPr>
            <p:ph idx="1"/>
            <p:extLst>
              <p:ext uri="{D42A27DB-BD31-4B8C-83A1-F6EECF244321}">
                <p14:modId xmlns:p14="http://schemas.microsoft.com/office/powerpoint/2010/main" val="2285922263"/>
              </p:ext>
            </p:extLst>
          </p:nvPr>
        </p:nvGraphicFramePr>
        <p:xfrm>
          <a:off x="1250950" y="2286000"/>
          <a:ext cx="10179050" cy="35941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6137619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Perception</a:t>
            </a:r>
          </a:p>
        </p:txBody>
      </p:sp>
      <p:sp>
        <p:nvSpPr>
          <p:cNvPr id="3" name="Content Placeholder 2"/>
          <p:cNvSpPr>
            <a:spLocks noGrp="1"/>
          </p:cNvSpPr>
          <p:nvPr>
            <p:ph idx="1"/>
          </p:nvPr>
        </p:nvSpPr>
        <p:spPr/>
        <p:txBody>
          <a:bodyPr>
            <a:normAutofit/>
          </a:bodyPr>
          <a:lstStyle/>
          <a:p>
            <a:r>
              <a:rPr lang="en-US" sz="3200" dirty="0"/>
              <a:t>Perception is how you see things. </a:t>
            </a:r>
          </a:p>
          <a:p>
            <a:endParaRPr lang="en-US" sz="3200" dirty="0"/>
          </a:p>
          <a:p>
            <a:r>
              <a:rPr lang="en-US" sz="3200" dirty="0"/>
              <a:t>An accurate perception is a tool that helps us learn more about ourselves, our objectives, and about other people</a:t>
            </a:r>
          </a:p>
          <a:p>
            <a:r>
              <a:rPr lang="en-US" sz="3200" dirty="0"/>
              <a:t>But a inaccurate perception can do what…</a:t>
            </a:r>
          </a:p>
        </p:txBody>
      </p:sp>
    </p:spTree>
    <p:extLst>
      <p:ext uri="{BB962C8B-B14F-4D97-AF65-F5344CB8AC3E}">
        <p14:creationId xmlns:p14="http://schemas.microsoft.com/office/powerpoint/2010/main" val="81249729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4000" dirty="0"/>
              <a:t>An inaccurate perception can BLOW things out of proportion! </a:t>
            </a:r>
          </a:p>
          <a:p>
            <a:endParaRPr lang="en-US" sz="4000" dirty="0"/>
          </a:p>
        </p:txBody>
      </p:sp>
      <p:pic>
        <p:nvPicPr>
          <p:cNvPr id="5" name="Picture 4" descr="researching-nuclear-reactions - Student Pictures on Nuclear Energy"/>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08319" y="3060410"/>
            <a:ext cx="3558761" cy="3549396"/>
          </a:xfrm>
          <a:prstGeom prst="rect">
            <a:avLst/>
          </a:prstGeom>
        </p:spPr>
      </p:pic>
    </p:spTree>
    <p:extLst>
      <p:ext uri="{BB962C8B-B14F-4D97-AF65-F5344CB8AC3E}">
        <p14:creationId xmlns:p14="http://schemas.microsoft.com/office/powerpoint/2010/main" val="107818757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build confidence </a:t>
            </a:r>
          </a:p>
        </p:txBody>
      </p:sp>
      <p:sp>
        <p:nvSpPr>
          <p:cNvPr id="3" name="Content Placeholder 2"/>
          <p:cNvSpPr>
            <a:spLocks noGrp="1"/>
          </p:cNvSpPr>
          <p:nvPr>
            <p:ph idx="1"/>
          </p:nvPr>
        </p:nvSpPr>
        <p:spPr/>
        <p:txBody>
          <a:bodyPr/>
          <a:lstStyle/>
          <a:p>
            <a:pPr marL="0" indent="0">
              <a:buNone/>
            </a:pPr>
            <a:r>
              <a:rPr lang="en-US" dirty="0"/>
              <a:t>What are some of your fears about public speaking? </a:t>
            </a:r>
          </a:p>
        </p:txBody>
      </p:sp>
    </p:spTree>
    <p:extLst>
      <p:ext uri="{BB962C8B-B14F-4D97-AF65-F5344CB8AC3E}">
        <p14:creationId xmlns:p14="http://schemas.microsoft.com/office/powerpoint/2010/main" val="52355170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Perception of the Audience</a:t>
            </a:r>
          </a:p>
        </p:txBody>
      </p:sp>
      <p:sp>
        <p:nvSpPr>
          <p:cNvPr id="3" name="Content Placeholder 2"/>
          <p:cNvSpPr>
            <a:spLocks noGrp="1"/>
          </p:cNvSpPr>
          <p:nvPr>
            <p:ph idx="1"/>
          </p:nvPr>
        </p:nvSpPr>
        <p:spPr>
          <a:xfrm>
            <a:off x="1251678" y="1128451"/>
            <a:ext cx="10178322" cy="3593591"/>
          </a:xfrm>
        </p:spPr>
        <p:txBody>
          <a:bodyPr/>
          <a:lstStyle/>
          <a:p>
            <a:r>
              <a:rPr lang="en-US" dirty="0"/>
              <a:t>People think that giving a speech a big deal… and it is! </a:t>
            </a:r>
          </a:p>
          <a:p>
            <a:r>
              <a:rPr lang="en-US" dirty="0"/>
              <a:t>But it not life or death </a:t>
            </a:r>
          </a:p>
          <a:p>
            <a:r>
              <a:rPr lang="en-US" dirty="0"/>
              <a:t>Studies show that your audience will most likely not pick up on your nervousness</a:t>
            </a:r>
          </a:p>
          <a:p>
            <a:r>
              <a:rPr lang="en-US" dirty="0"/>
              <a:t>Remember that your audience wants you succeed, not fail… so they will forgive you if you make a mistake. </a:t>
            </a:r>
          </a:p>
          <a:p>
            <a:endParaRPr lang="en-US" dirty="0"/>
          </a:p>
          <a:p>
            <a:r>
              <a:rPr lang="en-US" dirty="0"/>
              <a:t>Remember, we are our most critical judges, so how you feel is most likely not an accurate reflection of how you audience feels. </a:t>
            </a:r>
          </a:p>
        </p:txBody>
      </p:sp>
      <p:pic>
        <p:nvPicPr>
          <p:cNvPr id="5" name="Picture 4" descr="PR_Consider your &lt;strong&gt;audience&lt;/strong&gt;_edited version of ladies in the theate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07789" y="4171886"/>
            <a:ext cx="3423150" cy="2255039"/>
          </a:xfrm>
          <a:prstGeom prst="rect">
            <a:avLst/>
          </a:prstGeom>
        </p:spPr>
      </p:pic>
    </p:spTree>
    <p:extLst>
      <p:ext uri="{BB962C8B-B14F-4D97-AF65-F5344CB8AC3E}">
        <p14:creationId xmlns:p14="http://schemas.microsoft.com/office/powerpoint/2010/main" val="222088244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Perception of the Speech</a:t>
            </a:r>
          </a:p>
        </p:txBody>
      </p:sp>
      <p:sp>
        <p:nvSpPr>
          <p:cNvPr id="3" name="Content Placeholder 2"/>
          <p:cNvSpPr>
            <a:spLocks noGrp="1"/>
          </p:cNvSpPr>
          <p:nvPr>
            <p:ph idx="1"/>
          </p:nvPr>
        </p:nvSpPr>
        <p:spPr>
          <a:xfrm>
            <a:off x="1251678" y="2286001"/>
            <a:ext cx="10178322" cy="4062548"/>
          </a:xfrm>
        </p:spPr>
        <p:txBody>
          <a:bodyPr>
            <a:normAutofit/>
          </a:bodyPr>
          <a:lstStyle/>
          <a:p>
            <a:r>
              <a:rPr lang="en-US" dirty="0"/>
              <a:t>You should see speaking as an opportunity to share something you consider valuable</a:t>
            </a:r>
          </a:p>
          <a:p>
            <a:endParaRPr lang="en-US" dirty="0"/>
          </a:p>
          <a:p>
            <a:r>
              <a:rPr lang="en-US" dirty="0"/>
              <a:t>Speeches are just a chance for you to share information</a:t>
            </a:r>
          </a:p>
          <a:p>
            <a:endParaRPr lang="en-US" dirty="0"/>
          </a:p>
          <a:p>
            <a:r>
              <a:rPr lang="en-US" dirty="0"/>
              <a:t>Do not fall into the idea that this needs to be a show</a:t>
            </a:r>
          </a:p>
          <a:p>
            <a:r>
              <a:rPr lang="en-US" dirty="0"/>
              <a:t>Do not fall into the idea that you will give the best speech Hot Springs High School has ever seen (those are unrealistic expectations)</a:t>
            </a:r>
          </a:p>
          <a:p>
            <a:r>
              <a:rPr lang="en-US" dirty="0"/>
              <a:t>Be aware of how powerful words can be and have a clear vision and understanding how the message you are sending you audience</a:t>
            </a:r>
          </a:p>
        </p:txBody>
      </p:sp>
    </p:spTree>
    <p:extLst>
      <p:ext uri="{BB962C8B-B14F-4D97-AF65-F5344CB8AC3E}">
        <p14:creationId xmlns:p14="http://schemas.microsoft.com/office/powerpoint/2010/main" val="325918525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Perception of Self</a:t>
            </a:r>
          </a:p>
        </p:txBody>
      </p:sp>
      <p:sp>
        <p:nvSpPr>
          <p:cNvPr id="3" name="Content Placeholder 2"/>
          <p:cNvSpPr>
            <a:spLocks noGrp="1"/>
          </p:cNvSpPr>
          <p:nvPr>
            <p:ph idx="1"/>
          </p:nvPr>
        </p:nvSpPr>
        <p:spPr/>
        <p:txBody>
          <a:bodyPr/>
          <a:lstStyle/>
          <a:p>
            <a:r>
              <a:rPr lang="en-US" dirty="0"/>
              <a:t>We are hyper critical of ourselves and often have a hard time accepting who we are </a:t>
            </a:r>
          </a:p>
          <a:p>
            <a:r>
              <a:rPr lang="en-US" dirty="0"/>
              <a:t>Change that voice in your head… to sound more positive</a:t>
            </a:r>
          </a:p>
          <a:p>
            <a:r>
              <a:rPr lang="en-US" dirty="0"/>
              <a:t>Example, instead of thinking that you are different or inadequate change that voice to remind yourself that you are a work in progress and that you are unique</a:t>
            </a:r>
          </a:p>
          <a:p>
            <a:endParaRPr lang="en-US" dirty="0"/>
          </a:p>
          <a:p>
            <a:r>
              <a:rPr lang="en-US" dirty="0"/>
              <a:t>Failure is not the end. Failure is an opportunity for innovation and improvement </a:t>
            </a:r>
          </a:p>
        </p:txBody>
      </p:sp>
    </p:spTree>
    <p:extLst>
      <p:ext uri="{BB962C8B-B14F-4D97-AF65-F5344CB8AC3E}">
        <p14:creationId xmlns:p14="http://schemas.microsoft.com/office/powerpoint/2010/main" val="387013571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4112" y="290945"/>
            <a:ext cx="10178322" cy="1492132"/>
          </a:xfrm>
        </p:spPr>
        <p:txBody>
          <a:bodyPr/>
          <a:lstStyle/>
          <a:p>
            <a:r>
              <a:rPr lang="en-US" dirty="0"/>
              <a:t>Confidence (Self-Esteem)</a:t>
            </a:r>
          </a:p>
        </p:txBody>
      </p:sp>
      <p:sp>
        <p:nvSpPr>
          <p:cNvPr id="3" name="Content Placeholder 2"/>
          <p:cNvSpPr>
            <a:spLocks noGrp="1"/>
          </p:cNvSpPr>
          <p:nvPr>
            <p:ph idx="1"/>
          </p:nvPr>
        </p:nvSpPr>
        <p:spPr>
          <a:xfrm>
            <a:off x="1251678" y="1319350"/>
            <a:ext cx="10178322" cy="3593591"/>
          </a:xfrm>
        </p:spPr>
        <p:txBody>
          <a:bodyPr/>
          <a:lstStyle/>
          <a:p>
            <a:r>
              <a:rPr lang="en-US" dirty="0"/>
              <a:t>Is not something you are born with</a:t>
            </a:r>
          </a:p>
          <a:p>
            <a:r>
              <a:rPr lang="en-US" dirty="0"/>
              <a:t>You must learn to think and feel confident</a:t>
            </a:r>
          </a:p>
          <a:p>
            <a:endParaRPr lang="en-US" dirty="0"/>
          </a:p>
          <a:p>
            <a:r>
              <a:rPr lang="en-US" dirty="0"/>
              <a:t>Rate how confident you are</a:t>
            </a:r>
          </a:p>
          <a:p>
            <a:pPr marL="0" indent="0">
              <a:buNone/>
            </a:pPr>
            <a:r>
              <a:rPr lang="en-US" dirty="0"/>
              <a:t>       1,2,3,4,5,6,7,8,9,10 </a:t>
            </a:r>
          </a:p>
          <a:p>
            <a:endParaRPr lang="en-US" dirty="0"/>
          </a:p>
          <a:p>
            <a:endParaRPr lang="en-US" dirty="0"/>
          </a:p>
        </p:txBody>
      </p:sp>
    </p:spTree>
    <p:extLst>
      <p:ext uri="{BB962C8B-B14F-4D97-AF65-F5344CB8AC3E}">
        <p14:creationId xmlns:p14="http://schemas.microsoft.com/office/powerpoint/2010/main" val="324700891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Planks of Confidence</a:t>
            </a:r>
            <a:br>
              <a:rPr lang="en-US" dirty="0"/>
            </a:br>
            <a:r>
              <a:rPr lang="en-US" dirty="0"/>
              <a:t>Chapter 2 Section 3 </a:t>
            </a:r>
          </a:p>
        </p:txBody>
      </p:sp>
      <p:sp>
        <p:nvSpPr>
          <p:cNvPr id="3" name="Content Placeholder 2"/>
          <p:cNvSpPr>
            <a:spLocks noGrp="1"/>
          </p:cNvSpPr>
          <p:nvPr>
            <p:ph idx="1"/>
          </p:nvPr>
        </p:nvSpPr>
        <p:spPr>
          <a:xfrm>
            <a:off x="1121049" y="1874517"/>
            <a:ext cx="10178322" cy="4885508"/>
          </a:xfrm>
        </p:spPr>
        <p:txBody>
          <a:bodyPr>
            <a:noAutofit/>
          </a:bodyPr>
          <a:lstStyle/>
          <a:p>
            <a:r>
              <a:rPr lang="en-US" sz="2800" b="1" dirty="0"/>
              <a:t>Content</a:t>
            </a:r>
          </a:p>
          <a:p>
            <a:r>
              <a:rPr lang="en-US" sz="2800" b="1" dirty="0"/>
              <a:t>Organization</a:t>
            </a:r>
          </a:p>
          <a:p>
            <a:r>
              <a:rPr lang="en-US" sz="2800" b="1" dirty="0"/>
              <a:t>Notes</a:t>
            </a:r>
          </a:p>
          <a:p>
            <a:r>
              <a:rPr lang="en-US" sz="2800" b="1" dirty="0"/>
              <a:t>Friendliness</a:t>
            </a:r>
          </a:p>
          <a:p>
            <a:r>
              <a:rPr lang="en-US" sz="2800" b="1" dirty="0"/>
              <a:t>Impression</a:t>
            </a:r>
          </a:p>
          <a:p>
            <a:r>
              <a:rPr lang="en-US" sz="2800" b="1" dirty="0"/>
              <a:t>Dedication</a:t>
            </a:r>
          </a:p>
          <a:p>
            <a:r>
              <a:rPr lang="en-US" sz="2800" b="1" dirty="0"/>
              <a:t>Empathy</a:t>
            </a:r>
          </a:p>
          <a:p>
            <a:r>
              <a:rPr lang="en-US" sz="2800" b="1" dirty="0"/>
              <a:t>Conviction</a:t>
            </a:r>
          </a:p>
          <a:p>
            <a:r>
              <a:rPr lang="en-US" sz="2800" b="1" dirty="0"/>
              <a:t>Enthusiasm</a:t>
            </a:r>
          </a:p>
        </p:txBody>
      </p:sp>
    </p:spTree>
    <p:extLst>
      <p:ext uri="{BB962C8B-B14F-4D97-AF65-F5344CB8AC3E}">
        <p14:creationId xmlns:p14="http://schemas.microsoft.com/office/powerpoint/2010/main" val="11893420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r>
              <a:rPr lang="en-US" dirty="0"/>
              <a:t>What can the receiver do to improve communication?</a:t>
            </a:r>
          </a:p>
        </p:txBody>
      </p:sp>
      <p:graphicFrame>
        <p:nvGraphicFramePr>
          <p:cNvPr id="5" name="Content Placeholder 2">
            <a:extLst>
              <a:ext uri="{FF2B5EF4-FFF2-40B4-BE49-F238E27FC236}">
                <a16:creationId xmlns:a16="http://schemas.microsoft.com/office/drawing/2014/main" id="{74E03606-84B0-4842-97D9-F3EB91BE756C}"/>
              </a:ext>
            </a:extLst>
          </p:cNvPr>
          <p:cNvGraphicFramePr>
            <a:graphicFrameLocks noGrp="1"/>
          </p:cNvGraphicFramePr>
          <p:nvPr>
            <p:ph idx="1"/>
            <p:extLst>
              <p:ext uri="{D42A27DB-BD31-4B8C-83A1-F6EECF244321}">
                <p14:modId xmlns:p14="http://schemas.microsoft.com/office/powerpoint/2010/main" val="2237283496"/>
              </p:ext>
            </p:extLst>
          </p:nvPr>
        </p:nvGraphicFramePr>
        <p:xfrm>
          <a:off x="1250950" y="2286000"/>
          <a:ext cx="10179050" cy="35941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872353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A364AC-5632-4B4F-B497-F32085CF3135}"/>
              </a:ext>
            </a:extLst>
          </p:cNvPr>
          <p:cNvSpPr>
            <a:spLocks noGrp="1"/>
          </p:cNvSpPr>
          <p:nvPr>
            <p:ph type="title"/>
          </p:nvPr>
        </p:nvSpPr>
        <p:spPr/>
        <p:txBody>
          <a:bodyPr anchor="ctr">
            <a:normAutofit/>
          </a:bodyPr>
          <a:lstStyle/>
          <a:p>
            <a:r>
              <a:rPr lang="en-US" dirty="0"/>
              <a:t>Active vs. Passive Listening</a:t>
            </a:r>
          </a:p>
        </p:txBody>
      </p:sp>
      <p:graphicFrame>
        <p:nvGraphicFramePr>
          <p:cNvPr id="5" name="Content Placeholder 2">
            <a:extLst>
              <a:ext uri="{FF2B5EF4-FFF2-40B4-BE49-F238E27FC236}">
                <a16:creationId xmlns:a16="http://schemas.microsoft.com/office/drawing/2014/main" id="{3A797204-8C01-4240-91B1-31827F4B841C}"/>
              </a:ext>
            </a:extLst>
          </p:cNvPr>
          <p:cNvGraphicFramePr>
            <a:graphicFrameLocks noGrp="1"/>
          </p:cNvGraphicFramePr>
          <p:nvPr>
            <p:ph idx="1"/>
            <p:extLst>
              <p:ext uri="{D42A27DB-BD31-4B8C-83A1-F6EECF244321}">
                <p14:modId xmlns:p14="http://schemas.microsoft.com/office/powerpoint/2010/main" val="2332134922"/>
              </p:ext>
            </p:extLst>
          </p:nvPr>
        </p:nvGraphicFramePr>
        <p:xfrm>
          <a:off x="1250950" y="2286000"/>
          <a:ext cx="10179050" cy="35941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168760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3C49DD-BB5D-4E40-9294-BA8BCAE59EC0}"/>
              </a:ext>
            </a:extLst>
          </p:cNvPr>
          <p:cNvSpPr>
            <a:spLocks noGrp="1"/>
          </p:cNvSpPr>
          <p:nvPr>
            <p:ph type="title"/>
          </p:nvPr>
        </p:nvSpPr>
        <p:spPr>
          <a:xfrm>
            <a:off x="761996" y="382385"/>
            <a:ext cx="10668004" cy="1113295"/>
          </a:xfrm>
        </p:spPr>
        <p:txBody>
          <a:bodyPr anchor="b">
            <a:normAutofit/>
          </a:bodyPr>
          <a:lstStyle/>
          <a:p>
            <a:pPr algn="ctr"/>
            <a:r>
              <a:rPr lang="en-US" dirty="0"/>
              <a:t>Passive Listening</a:t>
            </a:r>
          </a:p>
        </p:txBody>
      </p:sp>
      <p:sp>
        <p:nvSpPr>
          <p:cNvPr id="3" name="Content Placeholder 2">
            <a:extLst>
              <a:ext uri="{FF2B5EF4-FFF2-40B4-BE49-F238E27FC236}">
                <a16:creationId xmlns:a16="http://schemas.microsoft.com/office/drawing/2014/main" id="{0DAE2D22-B47B-454E-8470-8F7BFB3C119B}"/>
              </a:ext>
            </a:extLst>
          </p:cNvPr>
          <p:cNvSpPr>
            <a:spLocks noGrp="1"/>
          </p:cNvSpPr>
          <p:nvPr>
            <p:ph idx="1"/>
          </p:nvPr>
        </p:nvSpPr>
        <p:spPr>
          <a:xfrm>
            <a:off x="761996" y="1785257"/>
            <a:ext cx="10668004" cy="3440539"/>
          </a:xfrm>
        </p:spPr>
        <p:txBody>
          <a:bodyPr>
            <a:normAutofit fontScale="92500" lnSpcReduction="10000"/>
          </a:bodyPr>
          <a:lstStyle/>
          <a:p>
            <a:pPr>
              <a:lnSpc>
                <a:spcPct val="100000"/>
              </a:lnSpc>
            </a:pPr>
            <a:r>
              <a:rPr lang="en-US" sz="2400" dirty="0"/>
              <a:t>As listeners, we tend to think that the responsibility for successful communication lies with the person doing the talking. This attitude </a:t>
            </a:r>
            <a:r>
              <a:rPr lang="en-US" sz="2400" b="1" dirty="0"/>
              <a:t>(a communication barrier) </a:t>
            </a:r>
            <a:r>
              <a:rPr lang="en-US" sz="2400" dirty="0"/>
              <a:t>causes us to become </a:t>
            </a:r>
            <a:r>
              <a:rPr lang="en-US" sz="2400" b="1" dirty="0"/>
              <a:t>lazy or passive listeners</a:t>
            </a:r>
            <a:r>
              <a:rPr lang="en-US" sz="2400" dirty="0"/>
              <a:t>.</a:t>
            </a:r>
          </a:p>
          <a:p>
            <a:pPr>
              <a:lnSpc>
                <a:spcPct val="100000"/>
              </a:lnSpc>
            </a:pPr>
            <a:endParaRPr lang="en-US" sz="2400" dirty="0"/>
          </a:p>
          <a:p>
            <a:pPr lvl="1">
              <a:lnSpc>
                <a:spcPct val="100000"/>
              </a:lnSpc>
            </a:pPr>
            <a:r>
              <a:rPr lang="en-US" sz="2400" dirty="0"/>
              <a:t>We let the talker do all the talking and all the work in the communication process</a:t>
            </a:r>
          </a:p>
          <a:p>
            <a:pPr lvl="1">
              <a:lnSpc>
                <a:spcPct val="100000"/>
              </a:lnSpc>
            </a:pPr>
            <a:r>
              <a:rPr lang="en-US" sz="2400" dirty="0"/>
              <a:t>We fail to respond to the message</a:t>
            </a:r>
          </a:p>
          <a:p>
            <a:pPr lvl="1">
              <a:lnSpc>
                <a:spcPct val="100000"/>
              </a:lnSpc>
            </a:pPr>
            <a:r>
              <a:rPr lang="en-US" sz="2400" dirty="0"/>
              <a:t>We usually did not hear the entire message</a:t>
            </a:r>
          </a:p>
          <a:p>
            <a:pPr lvl="1">
              <a:lnSpc>
                <a:spcPct val="100000"/>
              </a:lnSpc>
            </a:pPr>
            <a:r>
              <a:rPr lang="en-US" sz="2400" dirty="0"/>
              <a:t>Focused on other things, like how the person looks</a:t>
            </a:r>
          </a:p>
          <a:p>
            <a:pPr lvl="1">
              <a:lnSpc>
                <a:spcPct val="100000"/>
              </a:lnSpc>
            </a:pPr>
            <a:r>
              <a:rPr lang="en-US" sz="2400" dirty="0"/>
              <a:t>Tolerate or focus on distractions</a:t>
            </a:r>
          </a:p>
        </p:txBody>
      </p:sp>
    </p:spTree>
    <p:extLst>
      <p:ext uri="{BB962C8B-B14F-4D97-AF65-F5344CB8AC3E}">
        <p14:creationId xmlns:p14="http://schemas.microsoft.com/office/powerpoint/2010/main" val="28377789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6AF799-C4CE-4807-A9FC-8DB6ED8E1ACB}"/>
              </a:ext>
            </a:extLst>
          </p:cNvPr>
          <p:cNvSpPr>
            <a:spLocks noGrp="1"/>
          </p:cNvSpPr>
          <p:nvPr>
            <p:ph type="title"/>
          </p:nvPr>
        </p:nvSpPr>
        <p:spPr>
          <a:xfrm>
            <a:off x="761996" y="382385"/>
            <a:ext cx="10668004" cy="1113295"/>
          </a:xfrm>
        </p:spPr>
        <p:txBody>
          <a:bodyPr anchor="b">
            <a:normAutofit/>
          </a:bodyPr>
          <a:lstStyle/>
          <a:p>
            <a:pPr algn="ctr"/>
            <a:r>
              <a:rPr lang="en-US"/>
              <a:t>Active Listening</a:t>
            </a:r>
          </a:p>
        </p:txBody>
      </p:sp>
      <p:sp>
        <p:nvSpPr>
          <p:cNvPr id="3" name="Content Placeholder 2">
            <a:extLst>
              <a:ext uri="{FF2B5EF4-FFF2-40B4-BE49-F238E27FC236}">
                <a16:creationId xmlns:a16="http://schemas.microsoft.com/office/drawing/2014/main" id="{056B87C8-3F09-4AC8-8D1E-53F93D869EDA}"/>
              </a:ext>
            </a:extLst>
          </p:cNvPr>
          <p:cNvSpPr>
            <a:spLocks noGrp="1"/>
          </p:cNvSpPr>
          <p:nvPr>
            <p:ph idx="1"/>
          </p:nvPr>
        </p:nvSpPr>
        <p:spPr>
          <a:xfrm>
            <a:off x="761996" y="1785257"/>
            <a:ext cx="10668004" cy="3440539"/>
          </a:xfrm>
        </p:spPr>
        <p:txBody>
          <a:bodyPr>
            <a:normAutofit/>
          </a:bodyPr>
          <a:lstStyle/>
          <a:p>
            <a:r>
              <a:rPr lang="en-US" sz="2400"/>
              <a:t>Opposite of passive listening is active or effective listening.  </a:t>
            </a:r>
            <a:r>
              <a:rPr lang="en-US" sz="2400" b="1"/>
              <a:t>Active listeners guide the talk toward common interests</a:t>
            </a:r>
          </a:p>
          <a:p>
            <a:pPr marL="0" indent="0">
              <a:buNone/>
            </a:pPr>
            <a:endParaRPr lang="en-US" sz="2400" b="1"/>
          </a:p>
          <a:p>
            <a:pPr lvl="1"/>
            <a:r>
              <a:rPr lang="en-US" sz="2400" b="1" i="1"/>
              <a:t>Fortune m</a:t>
            </a:r>
            <a:r>
              <a:rPr lang="en-US" sz="2400"/>
              <a:t>agazine rates listening as the top management skill needed for success in business. </a:t>
            </a:r>
          </a:p>
          <a:p>
            <a:pPr lvl="1"/>
            <a:r>
              <a:rPr lang="en-US" sz="2400" b="1" i="1"/>
              <a:t>Active listening </a:t>
            </a:r>
            <a:r>
              <a:rPr lang="en-US" sz="2400"/>
              <a:t>is important in maintaining healthy relationships</a:t>
            </a:r>
          </a:p>
          <a:p>
            <a:pPr lvl="1"/>
            <a:r>
              <a:rPr lang="en-US" sz="2400"/>
              <a:t>Strong listening skills help students in school</a:t>
            </a:r>
          </a:p>
        </p:txBody>
      </p:sp>
    </p:spTree>
    <p:extLst>
      <p:ext uri="{BB962C8B-B14F-4D97-AF65-F5344CB8AC3E}">
        <p14:creationId xmlns:p14="http://schemas.microsoft.com/office/powerpoint/2010/main" val="29952709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48FA64-6371-4990-B498-A9FB29A29ED7}"/>
              </a:ext>
            </a:extLst>
          </p:cNvPr>
          <p:cNvSpPr>
            <a:spLocks noGrp="1"/>
          </p:cNvSpPr>
          <p:nvPr>
            <p:ph type="title"/>
          </p:nvPr>
        </p:nvSpPr>
        <p:spPr>
          <a:xfrm>
            <a:off x="1078524" y="1231506"/>
            <a:ext cx="6145284" cy="4394988"/>
          </a:xfrm>
        </p:spPr>
        <p:txBody>
          <a:bodyPr vert="horz" lIns="91440" tIns="45720" rIns="91440" bIns="45720" rtlCol="0" anchor="ctr">
            <a:normAutofit/>
          </a:bodyPr>
          <a:lstStyle/>
          <a:p>
            <a:pPr algn="r"/>
            <a:r>
              <a:rPr lang="en-US" sz="4800" spc="800"/>
              <a:t>Greek Philosopher Epictetus</a:t>
            </a:r>
          </a:p>
        </p:txBody>
      </p:sp>
      <p:sp>
        <p:nvSpPr>
          <p:cNvPr id="3" name="Content Placeholder 2">
            <a:extLst>
              <a:ext uri="{FF2B5EF4-FFF2-40B4-BE49-F238E27FC236}">
                <a16:creationId xmlns:a16="http://schemas.microsoft.com/office/drawing/2014/main" id="{163F6A3D-E5D1-493F-8E84-CD9C632ED8F5}"/>
              </a:ext>
            </a:extLst>
          </p:cNvPr>
          <p:cNvSpPr>
            <a:spLocks noGrp="1"/>
          </p:cNvSpPr>
          <p:nvPr>
            <p:ph idx="1"/>
          </p:nvPr>
        </p:nvSpPr>
        <p:spPr>
          <a:xfrm>
            <a:off x="7867276" y="1300843"/>
            <a:ext cx="2996668" cy="4256314"/>
          </a:xfrm>
        </p:spPr>
        <p:txBody>
          <a:bodyPr vert="horz" lIns="91440" tIns="45720" rIns="91440" bIns="45720" rtlCol="0" anchor="ctr">
            <a:normAutofit/>
          </a:bodyPr>
          <a:lstStyle/>
          <a:p>
            <a:pPr marL="0" indent="0">
              <a:lnSpc>
                <a:spcPct val="100000"/>
              </a:lnSpc>
              <a:buNone/>
            </a:pPr>
            <a:r>
              <a:rPr lang="en-US" b="1" cap="all" spc="400">
                <a:solidFill>
                  <a:schemeClr val="tx2"/>
                </a:solidFill>
              </a:rPr>
              <a:t>“Nature has given us one tongue, but two ears. So that we may hear twice as much as we speak.”</a:t>
            </a:r>
          </a:p>
        </p:txBody>
      </p:sp>
    </p:spTree>
    <p:extLst>
      <p:ext uri="{BB962C8B-B14F-4D97-AF65-F5344CB8AC3E}">
        <p14:creationId xmlns:p14="http://schemas.microsoft.com/office/powerpoint/2010/main" val="2167128886"/>
      </p:ext>
    </p:extLst>
  </p:cSld>
  <p:clrMapOvr>
    <a:masterClrMapping/>
  </p:clrMapOvr>
</p:sld>
</file>

<file path=ppt/theme/theme1.xml><?xml version="1.0" encoding="utf-8"?>
<a:theme xmlns:a="http://schemas.openxmlformats.org/drawingml/2006/main" name="Badge">
  <a:themeElements>
    <a:clrScheme name="Badge">
      <a:dk1>
        <a:sysClr val="windowText" lastClr="000000"/>
      </a:dk1>
      <a:lt1>
        <a:sysClr val="window" lastClr="FFFFFF"/>
      </a:lt1>
      <a:dk2>
        <a:srgbClr val="0B082E"/>
      </a:dk2>
      <a:lt2>
        <a:srgbClr val="F3F3F2"/>
      </a:lt2>
      <a:accent1>
        <a:srgbClr val="62B4C6"/>
      </a:accent1>
      <a:accent2>
        <a:srgbClr val="1B376E"/>
      </a:accent2>
      <a:accent3>
        <a:srgbClr val="9EBE55"/>
      </a:accent3>
      <a:accent4>
        <a:srgbClr val="C65E5E"/>
      </a:accent4>
      <a:accent5>
        <a:srgbClr val="D3BA55"/>
      </a:accent5>
      <a:accent6>
        <a:srgbClr val="96648A"/>
      </a:accent6>
      <a:hlink>
        <a:srgbClr val="62B4C6"/>
      </a:hlink>
      <a:folHlink>
        <a:srgbClr val="96648A"/>
      </a:folHlink>
    </a:clrScheme>
    <a:fontScheme name="Badge">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D71F8F05-6246-47AF-9E68-E57F6C93F792}"/>
    </a:ext>
  </a:extLst>
</a:theme>
</file>

<file path=docProps/app.xml><?xml version="1.0" encoding="utf-8"?>
<Properties xmlns="http://schemas.openxmlformats.org/officeDocument/2006/extended-properties" xmlns:vt="http://schemas.openxmlformats.org/officeDocument/2006/docPropsVTypes">
  <TotalTime>1483</TotalTime>
  <Words>2054</Words>
  <Application>Microsoft Office PowerPoint</Application>
  <PresentationFormat>Widescreen</PresentationFormat>
  <Paragraphs>261</Paragraphs>
  <Slides>47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47</vt:i4>
      </vt:variant>
    </vt:vector>
  </HeadingPairs>
  <TitlesOfParts>
    <vt:vector size="52" baseType="lpstr">
      <vt:lpstr>Adobe Arabic</vt:lpstr>
      <vt:lpstr>Arial</vt:lpstr>
      <vt:lpstr>Gill Sans MT</vt:lpstr>
      <vt:lpstr>Impact</vt:lpstr>
      <vt:lpstr>Badge</vt:lpstr>
      <vt:lpstr>Speech </vt:lpstr>
      <vt:lpstr>The Communication Process  </vt:lpstr>
      <vt:lpstr>Communication Barriers</vt:lpstr>
      <vt:lpstr>What can the sender do to improve communication? </vt:lpstr>
      <vt:lpstr>What can the receiver do to improve communication?</vt:lpstr>
      <vt:lpstr>Active vs. Passive Listening</vt:lpstr>
      <vt:lpstr>Passive Listening</vt:lpstr>
      <vt:lpstr>Active Listening</vt:lpstr>
      <vt:lpstr>Greek Philosopher Epictetus</vt:lpstr>
      <vt:lpstr>Interviewing </vt:lpstr>
      <vt:lpstr>Interview Speech</vt:lpstr>
      <vt:lpstr>Choose When and Where</vt:lpstr>
      <vt:lpstr>Consider your Audience </vt:lpstr>
      <vt:lpstr>Be Curious </vt:lpstr>
      <vt:lpstr>At the start of an Interview</vt:lpstr>
      <vt:lpstr>PowerPoint Presentation</vt:lpstr>
      <vt:lpstr>PowerPoint Presentation</vt:lpstr>
      <vt:lpstr>Questions to Avoid</vt:lpstr>
      <vt:lpstr>Change these yes-no questions to be open-ended.</vt:lpstr>
      <vt:lpstr>The most important thing you can do during your interview? </vt:lpstr>
      <vt:lpstr>Getting off on the right foot</vt:lpstr>
      <vt:lpstr>Beginning of the Interview</vt:lpstr>
      <vt:lpstr>Getting into the flow of questioning</vt:lpstr>
      <vt:lpstr>Use eye contact</vt:lpstr>
      <vt:lpstr>Be Persistent </vt:lpstr>
      <vt:lpstr>Final Question</vt:lpstr>
      <vt:lpstr>After the Interview </vt:lpstr>
      <vt:lpstr>Instant impact  When you meet someone with a disability </vt:lpstr>
      <vt:lpstr>“We do have a strange tendency in this country to equate any kind of disability with less intellectual capability and with even a less complete humanity. Certainly as a child and as a teenager — and even now as an adult — [I] encountered people who assumed that just because I used a wheelchair, maybe I couldn't even speak to them. I often get questions directed at people I'm with, as opposed to me, and that's a really interesting phenomenon” –molly Brown </vt:lpstr>
      <vt:lpstr>Are you Listening to me?</vt:lpstr>
      <vt:lpstr>Chapter 1:3 </vt:lpstr>
      <vt:lpstr>Nonverbal communication </vt:lpstr>
      <vt:lpstr>Symbols </vt:lpstr>
      <vt:lpstr>Quick Write take out your notebooks</vt:lpstr>
      <vt:lpstr>Chapter 1 Section 2</vt:lpstr>
      <vt:lpstr>Laying the Proper Foundation</vt:lpstr>
      <vt:lpstr>Intrapersonal Communication</vt:lpstr>
      <vt:lpstr>2nd Period Partners</vt:lpstr>
      <vt:lpstr>Self Perspective  establishing an accurate perception  Chapter 2 Section 2</vt:lpstr>
      <vt:lpstr>Perception</vt:lpstr>
      <vt:lpstr>PowerPoint Presentation</vt:lpstr>
      <vt:lpstr>How to build confidence </vt:lpstr>
      <vt:lpstr>Perception of the Audience</vt:lpstr>
      <vt:lpstr>Perception of the Speech</vt:lpstr>
      <vt:lpstr>Perception of Self</vt:lpstr>
      <vt:lpstr>Confidence (Self-Esteem)</vt:lpstr>
      <vt:lpstr>Planks of Confidence Chapter 2 Section 3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Speech </dc:title>
  <dc:creator>Breanna Costello</dc:creator>
  <cp:lastModifiedBy>Breanna Costello</cp:lastModifiedBy>
  <cp:revision>6</cp:revision>
  <dcterms:created xsi:type="dcterms:W3CDTF">2018-09-12T01:51:05Z</dcterms:created>
  <dcterms:modified xsi:type="dcterms:W3CDTF">2018-09-13T15:38:05Z</dcterms:modified>
</cp:coreProperties>
</file>